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56" r:id="rId2"/>
    <p:sldId id="257" r:id="rId3"/>
    <p:sldId id="258" r:id="rId4"/>
    <p:sldId id="259" r:id="rId5"/>
    <p:sldId id="260" r:id="rId6"/>
    <p:sldId id="261" r:id="rId7"/>
    <p:sldId id="262" r:id="rId8"/>
    <p:sldId id="274" r:id="rId9"/>
    <p:sldId id="263" r:id="rId10"/>
    <p:sldId id="264" r:id="rId11"/>
    <p:sldId id="283" r:id="rId12"/>
    <p:sldId id="285" r:id="rId13"/>
    <p:sldId id="265" r:id="rId14"/>
    <p:sldId id="284" r:id="rId15"/>
    <p:sldId id="286" r:id="rId16"/>
    <p:sldId id="268" r:id="rId17"/>
    <p:sldId id="269" r:id="rId18"/>
    <p:sldId id="270" r:id="rId19"/>
    <p:sldId id="271" r:id="rId20"/>
    <p:sldId id="272" r:id="rId21"/>
  </p:sldIdLst>
  <p:sldSz cx="12192000" cy="6858000"/>
  <p:notesSz cx="6810375" cy="99425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D5EEFF"/>
          </a:solidFill>
        </a:fill>
      </a:tcStyle>
    </a:wholeTbl>
    <a:band2H>
      <a:tcTxStyle/>
      <a:tcStyle>
        <a:tcBdr/>
        <a:fill>
          <a:solidFill>
            <a:srgbClr val="EBF7FF"/>
          </a:solidFill>
        </a:fill>
      </a:tcStyle>
    </a:band2H>
    <a:firstCol>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1"/>
          </a:solidFill>
        </a:fill>
      </a:tcStyle>
    </a:firstCol>
    <a:lastRow>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381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1"/>
          </a:solidFill>
        </a:fill>
      </a:tcStyle>
    </a:lastRow>
    <a:firstRow>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381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DBEECF"/>
          </a:solidFill>
        </a:fill>
      </a:tcStyle>
    </a:wholeTbl>
    <a:band2H>
      <a:tcTxStyle/>
      <a:tcStyle>
        <a:tcBdr/>
        <a:fill>
          <a:solidFill>
            <a:srgbClr val="EEF6E8"/>
          </a:solidFill>
        </a:fill>
      </a:tcStyle>
    </a:band2H>
    <a:firstCol>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3"/>
          </a:solidFill>
        </a:fill>
      </a:tcStyle>
    </a:firstCol>
    <a:lastRow>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381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3"/>
          </a:solidFill>
        </a:fill>
      </a:tcStyle>
    </a:lastRow>
    <a:firstRow>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381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CAD5E3"/>
          </a:solidFill>
        </a:fill>
      </a:tcStyle>
    </a:wholeTbl>
    <a:band2H>
      <a:tcTxStyle/>
      <a:tcStyle>
        <a:tcBdr/>
        <a:fill>
          <a:solidFill>
            <a:srgbClr val="E6EBF2"/>
          </a:solidFill>
        </a:fill>
      </a:tcStyle>
    </a:band2H>
    <a:firstCol>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6"/>
          </a:solidFill>
        </a:fill>
      </a:tcStyle>
    </a:firstCol>
    <a:lastRow>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381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6"/>
          </a:solidFill>
        </a:fill>
      </a:tcStyle>
    </a:lastRow>
    <a:firstRow>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381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6"/>
          </a:solidFill>
        </a:fill>
      </a:tcStyle>
    </a:band2H>
    <a:firstCol>
      <a:tcTxStyle b="on" i="off">
        <a:fontRef idx="major">
          <a:schemeClr val="accent6"/>
        </a:fontRef>
        <a:schemeClr val="accent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6"/>
          </a:solidFill>
        </a:fill>
      </a:tcStyle>
    </a:lastRow>
    <a:firstRow>
      <a:tcTxStyle b="on" i="off">
        <a:fontRef idx="major">
          <a:schemeClr val="accent6"/>
        </a:fontRef>
        <a:schemeClr val="accent6"/>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000000"/>
          </a:solidFill>
        </a:fill>
      </a:tcStyle>
    </a:firstCol>
    <a:lastRow>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381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000000"/>
          </a:solidFill>
        </a:fill>
      </a:tcStyle>
    </a:lastRow>
    <a:firstRow>
      <a:tcTxStyle b="on" i="off">
        <a:fontRef idx="major">
          <a:schemeClr val="accent6"/>
        </a:fontRef>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381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000000"/>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34"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9213" y="0"/>
            <a:ext cx="2951162" cy="497125"/>
          </a:xfrm>
          <a:prstGeom prst="rect">
            <a:avLst/>
          </a:prstGeom>
        </p:spPr>
        <p:txBody>
          <a:bodyPr vert="horz" lIns="95726" tIns="47863" rIns="95726" bIns="47863" rtlCol="1"/>
          <a:lstStyle>
            <a:lvl1pPr algn="r">
              <a:defRPr sz="1300"/>
            </a:lvl1pPr>
          </a:lstStyle>
          <a:p>
            <a:endParaRPr lang="he-IL"/>
          </a:p>
        </p:txBody>
      </p:sp>
      <p:sp>
        <p:nvSpPr>
          <p:cNvPr id="3" name="מציין מיקום של תאריך 2"/>
          <p:cNvSpPr>
            <a:spLocks noGrp="1"/>
          </p:cNvSpPr>
          <p:nvPr>
            <p:ph type="dt" sz="quarter" idx="1"/>
          </p:nvPr>
        </p:nvSpPr>
        <p:spPr>
          <a:xfrm>
            <a:off x="1578" y="0"/>
            <a:ext cx="2951162" cy="497125"/>
          </a:xfrm>
          <a:prstGeom prst="rect">
            <a:avLst/>
          </a:prstGeom>
        </p:spPr>
        <p:txBody>
          <a:bodyPr vert="horz" lIns="95726" tIns="47863" rIns="95726" bIns="47863" rtlCol="1"/>
          <a:lstStyle>
            <a:lvl1pPr algn="l">
              <a:defRPr sz="1300"/>
            </a:lvl1pPr>
          </a:lstStyle>
          <a:p>
            <a:fld id="{D1EB4CC7-4789-4D70-B394-FD52635DE5E7}" type="datetimeFigureOut">
              <a:rPr lang="he-IL" smtClean="0"/>
              <a:t>י'/אדר א/תשפ"ד</a:t>
            </a:fld>
            <a:endParaRPr lang="he-IL"/>
          </a:p>
        </p:txBody>
      </p:sp>
      <p:sp>
        <p:nvSpPr>
          <p:cNvPr id="4" name="מציין מיקום של כותרת תחתונה 3"/>
          <p:cNvSpPr>
            <a:spLocks noGrp="1"/>
          </p:cNvSpPr>
          <p:nvPr>
            <p:ph type="ftr" sz="quarter" idx="2"/>
          </p:nvPr>
        </p:nvSpPr>
        <p:spPr>
          <a:xfrm>
            <a:off x="3859213" y="9443662"/>
            <a:ext cx="2951162" cy="497125"/>
          </a:xfrm>
          <a:prstGeom prst="rect">
            <a:avLst/>
          </a:prstGeom>
        </p:spPr>
        <p:txBody>
          <a:bodyPr vert="horz" lIns="95726" tIns="47863" rIns="95726" bIns="47863" rtlCol="1" anchor="b"/>
          <a:lstStyle>
            <a:lvl1pPr algn="r">
              <a:defRPr sz="1300"/>
            </a:lvl1pPr>
          </a:lstStyle>
          <a:p>
            <a:endParaRPr lang="he-IL"/>
          </a:p>
        </p:txBody>
      </p:sp>
      <p:sp>
        <p:nvSpPr>
          <p:cNvPr id="5" name="מציין מיקום של מספר שקופית 4"/>
          <p:cNvSpPr>
            <a:spLocks noGrp="1"/>
          </p:cNvSpPr>
          <p:nvPr>
            <p:ph type="sldNum" sz="quarter" idx="3"/>
          </p:nvPr>
        </p:nvSpPr>
        <p:spPr>
          <a:xfrm>
            <a:off x="1578" y="9443662"/>
            <a:ext cx="2951162" cy="497125"/>
          </a:xfrm>
          <a:prstGeom prst="rect">
            <a:avLst/>
          </a:prstGeom>
        </p:spPr>
        <p:txBody>
          <a:bodyPr vert="horz" lIns="95726" tIns="47863" rIns="95726" bIns="47863" rtlCol="1" anchor="b"/>
          <a:lstStyle>
            <a:lvl1pPr algn="l">
              <a:defRPr sz="1300"/>
            </a:lvl1pPr>
          </a:lstStyle>
          <a:p>
            <a:fld id="{11FA60F0-0806-4944-8F2C-1D71829295CC}" type="slidenum">
              <a:rPr lang="he-IL" smtClean="0"/>
              <a:t>‹#›</a:t>
            </a:fld>
            <a:endParaRPr lang="he-IL"/>
          </a:p>
        </p:txBody>
      </p:sp>
    </p:spTree>
    <p:extLst>
      <p:ext uri="{BB962C8B-B14F-4D97-AF65-F5344CB8AC3E}">
        <p14:creationId xmlns:p14="http://schemas.microsoft.com/office/powerpoint/2010/main" val="3996270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xfrm>
            <a:off x="90488" y="744538"/>
            <a:ext cx="6629400" cy="3729037"/>
          </a:xfrm>
          <a:prstGeom prst="rect">
            <a:avLst/>
          </a:prstGeom>
        </p:spPr>
        <p:txBody>
          <a:bodyPr lIns="95726" tIns="47863" rIns="95726" bIns="47863"/>
          <a:lstStyle/>
          <a:p>
            <a:endParaRPr/>
          </a:p>
        </p:txBody>
      </p:sp>
      <p:sp>
        <p:nvSpPr>
          <p:cNvPr id="566" name="Shape 566"/>
          <p:cNvSpPr>
            <a:spLocks noGrp="1"/>
          </p:cNvSpPr>
          <p:nvPr>
            <p:ph type="body" sz="quarter" idx="1"/>
          </p:nvPr>
        </p:nvSpPr>
        <p:spPr>
          <a:xfrm>
            <a:off x="908051" y="4722694"/>
            <a:ext cx="4994275" cy="4474131"/>
          </a:xfrm>
          <a:prstGeom prst="rect">
            <a:avLst/>
          </a:prstGeom>
        </p:spPr>
        <p:txBody>
          <a:bodyPr lIns="95726" tIns="47863" rIns="95726" bIns="47863"/>
          <a:lstStyle/>
          <a:p>
            <a:endParaRPr/>
          </a:p>
        </p:txBody>
      </p:sp>
    </p:spTree>
    <p:extLst>
      <p:ext uri="{BB962C8B-B14F-4D97-AF65-F5344CB8AC3E}">
        <p14:creationId xmlns:p14="http://schemas.microsoft.com/office/powerpoint/2010/main" val="3175827889"/>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noRot="1" noChangeAspect="1"/>
          </p:cNvSpPr>
          <p:nvPr>
            <p:ph type="sldImg"/>
          </p:nvPr>
        </p:nvSpPr>
        <p:spPr>
          <a:xfrm>
            <a:off x="90488" y="744538"/>
            <a:ext cx="6629400" cy="3729037"/>
          </a:xfrm>
          <a:prstGeom prst="rect">
            <a:avLst/>
          </a:prstGeom>
        </p:spPr>
        <p:txBody>
          <a:bodyPr/>
          <a:lstStyle/>
          <a:p>
            <a:endParaRPr/>
          </a:p>
        </p:txBody>
      </p:sp>
      <p:sp>
        <p:nvSpPr>
          <p:cNvPr id="576" name="Shape 576"/>
          <p:cNvSpPr>
            <a:spLocks noGrp="1"/>
          </p:cNvSpPr>
          <p:nvPr>
            <p:ph type="body" sz="quarter" idx="1"/>
          </p:nvPr>
        </p:nvSpPr>
        <p:spPr>
          <a:prstGeom prst="rect">
            <a:avLst/>
          </a:prstGeom>
        </p:spPr>
        <p:txBody>
          <a:bodyPr/>
          <a:lstStyle/>
          <a:p>
            <a:pPr marL="179436" indent="-179436" algn="r" rtl="1">
              <a:buSzPct val="100000"/>
              <a:buFont typeface="Arial"/>
              <a:buChar char="•"/>
              <a:defRPr sz="1800"/>
            </a:pPr>
            <a:r>
              <a:t>רון, קנזי רון, אל"מ 2011</a:t>
            </a:r>
          </a:p>
          <a:p>
            <a:pPr marL="179436" indent="-179436" algn="r" rtl="1">
              <a:buSzPct val="100000"/>
              <a:buFont typeface="Arial"/>
              <a:buChar char="•"/>
              <a:defRPr sz="1800"/>
            </a:pPr>
            <a:r>
              <a:t>השתחררתי בתחושה של מיצוי, מיציתי את הארגון, מיציתי את האירוע</a:t>
            </a:r>
          </a:p>
          <a:p>
            <a:pPr marL="179436" indent="-179436" algn="r" rtl="1">
              <a:buSzPct val="100000"/>
              <a:buFont typeface="Arial"/>
              <a:buChar char="•"/>
              <a:defRPr sz="1800"/>
            </a:pPr>
            <a:r>
              <a:t>יצאתי לאזרחות עם תשוקה ורצון לכבוש את העולם</a:t>
            </a:r>
          </a:p>
          <a:p>
            <a:pPr marL="179436" indent="-179436" algn="r" rtl="1">
              <a:buSzPct val="100000"/>
              <a:buFont typeface="Arial"/>
              <a:buChar char="•"/>
              <a:defRPr sz="1800"/>
            </a:pPr>
            <a:r>
              <a:t>פתאום התחילו המון דילמות- ברמה משפחתית, החברית, הקריירה השניה</a:t>
            </a:r>
          </a:p>
          <a:p>
            <a:pPr marL="179436" indent="-179436" algn="r" defTabSz="956997" rtl="1">
              <a:buSzPct val="100000"/>
              <a:buFont typeface="Arial"/>
              <a:buChar char="•"/>
              <a:defRPr sz="1800"/>
            </a:pPr>
            <a:r>
              <a:t>לקח לי שלוש שנים להבין שעברתי משבר - המדים זה הזהות שלנו, צריך להמציא את עצמינו מחדש</a:t>
            </a:r>
          </a:p>
          <a:p>
            <a:pPr marL="179436" indent="-179436" algn="r" rtl="1">
              <a:buSzPct val="100000"/>
              <a:buFont typeface="Arial"/>
              <a:buChar char="•"/>
              <a:defRPr sz="1800"/>
            </a:pPr>
            <a:r>
              <a:t>מה אני, מי אני, ולאן אני הולך?</a:t>
            </a:r>
          </a:p>
          <a:p>
            <a:pPr marL="179436" indent="-179436" algn="r" rtl="1">
              <a:buSzPct val="100000"/>
              <a:buFont typeface="Arial"/>
              <a:buChar char="•"/>
              <a:defRPr sz="1800"/>
            </a:pPr>
            <a:r>
              <a:t>הרבה התרסקו בדרך, להתרסק או לצמוח- זה תלוי בנו</a:t>
            </a:r>
          </a:p>
          <a:p>
            <a:pPr marL="179436" indent="-179436" algn="r" defTabSz="956997" rtl="1">
              <a:buSzPct val="100000"/>
              <a:buFont typeface="Arial"/>
              <a:buChar char="•"/>
              <a:defRPr sz="1800"/>
            </a:pPr>
            <a:r>
              <a:t>שאלת היסוד- מה אני רוצה להיות כשאהיה גדול- פגי גמלאים</a:t>
            </a:r>
          </a:p>
          <a:p>
            <a:pPr marL="179436" indent="-179436" algn="r" rtl="1">
              <a:buSzPct val="100000"/>
              <a:buFont typeface="Arial"/>
              <a:buChar char="•"/>
              <a:defRPr sz="1800"/>
            </a:pPr>
            <a:r>
              <a:t>כמו שאומרים בגולני- אפשר להוציא אותך מגולני אבל אי אפשר להוציא את גולני ממך- סיפור צוק איתן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hape 582"/>
          <p:cNvSpPr>
            <a:spLocks noGrp="1" noRot="1" noChangeAspect="1"/>
          </p:cNvSpPr>
          <p:nvPr>
            <p:ph type="sldImg"/>
          </p:nvPr>
        </p:nvSpPr>
        <p:spPr>
          <a:prstGeom prst="rect">
            <a:avLst/>
          </a:prstGeom>
        </p:spPr>
        <p:txBody>
          <a:bodyPr/>
          <a:lstStyle/>
          <a:p>
            <a:endParaRPr/>
          </a:p>
        </p:txBody>
      </p:sp>
      <p:sp>
        <p:nvSpPr>
          <p:cNvPr id="583" name="Shape 583"/>
          <p:cNvSpPr>
            <a:spLocks noGrp="1"/>
          </p:cNvSpPr>
          <p:nvPr>
            <p:ph type="body" sz="quarter" idx="1"/>
          </p:nvPr>
        </p:nvSpPr>
        <p:spPr>
          <a:prstGeom prst="rect">
            <a:avLst/>
          </a:prstGeom>
        </p:spPr>
        <p:txBody>
          <a:bodyPr/>
          <a:lstStyle/>
          <a:p>
            <a:pPr marL="179436" indent="-179436" algn="r" rtl="1">
              <a:buSzPct val="100000"/>
              <a:buFont typeface="Arial"/>
              <a:buChar char="•"/>
              <a:defRPr sz="1800"/>
            </a:pPr>
            <a:r>
              <a:t>רון, קנזי רון, אל"מ 2011</a:t>
            </a:r>
          </a:p>
          <a:p>
            <a:pPr marL="179436" indent="-179436" algn="r" rtl="1">
              <a:buSzPct val="100000"/>
              <a:buFont typeface="Arial"/>
              <a:buChar char="•"/>
              <a:defRPr sz="1800"/>
            </a:pPr>
            <a:r>
              <a:t>השתחררתי בתחושה של מיצוי, מיציתי את הארגון, מיציתי את האירוע</a:t>
            </a:r>
          </a:p>
          <a:p>
            <a:pPr marL="179436" indent="-179436" algn="r" rtl="1">
              <a:buSzPct val="100000"/>
              <a:buFont typeface="Arial"/>
              <a:buChar char="•"/>
              <a:defRPr sz="1800"/>
            </a:pPr>
            <a:r>
              <a:t>יצאתי לאזרחות עם תשוקה ורצון לכבוש את העולם</a:t>
            </a:r>
          </a:p>
          <a:p>
            <a:pPr marL="179436" indent="-179436" algn="r" rtl="1">
              <a:buSzPct val="100000"/>
              <a:buFont typeface="Arial"/>
              <a:buChar char="•"/>
              <a:defRPr sz="1800"/>
            </a:pPr>
            <a:r>
              <a:t>פתאום התחילו המון דילמות- ברמה משפחתית, החברית, הקריירה השניה</a:t>
            </a:r>
          </a:p>
          <a:p>
            <a:pPr marL="179436" indent="-179436" algn="r" defTabSz="956997" rtl="1">
              <a:buSzPct val="100000"/>
              <a:buFont typeface="Arial"/>
              <a:buChar char="•"/>
              <a:defRPr sz="1800"/>
            </a:pPr>
            <a:r>
              <a:t>לקח לי שלוש שנים להבין שעברתי משבר - המדים זה הזהות שלנו, צריך להמציא את עצמינו מחדש</a:t>
            </a:r>
          </a:p>
          <a:p>
            <a:pPr marL="179436" indent="-179436" algn="r" rtl="1">
              <a:buSzPct val="100000"/>
              <a:buFont typeface="Arial"/>
              <a:buChar char="•"/>
              <a:defRPr sz="1800"/>
            </a:pPr>
            <a:r>
              <a:t>מה אני, מי אני, ולאן אני הולך?</a:t>
            </a:r>
          </a:p>
          <a:p>
            <a:pPr marL="179436" indent="-179436" algn="r" rtl="1">
              <a:buSzPct val="100000"/>
              <a:buFont typeface="Arial"/>
              <a:buChar char="•"/>
              <a:defRPr sz="1800"/>
            </a:pPr>
            <a:r>
              <a:t>הרבה התרסקו בדרך, להתרסק או לצמוח- זה תלוי בנו</a:t>
            </a:r>
          </a:p>
          <a:p>
            <a:pPr marL="179436" indent="-179436" algn="r" defTabSz="956997" rtl="1">
              <a:buSzPct val="100000"/>
              <a:buFont typeface="Arial"/>
              <a:buChar char="•"/>
              <a:defRPr sz="1800"/>
            </a:pPr>
            <a:r>
              <a:t>שאלת היסוד- מה אני רוצה להיות כשאהיה גדול- פגי גמלאים</a:t>
            </a:r>
          </a:p>
          <a:p>
            <a:pPr marL="179436" indent="-179436" algn="r" rtl="1">
              <a:buSzPct val="100000"/>
              <a:buFont typeface="Arial"/>
              <a:buChar char="•"/>
              <a:defRPr sz="1800"/>
            </a:pPr>
            <a:r>
              <a:t>כמו שאומרים בגולני- אפשר להוציא אותך מגולני אבל אי אפשר להוציא את גולני ממך- סיפור צוק איתן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pPr marL="179436" indent="-179436" algn="r" rtl="1">
              <a:buSzPct val="100000"/>
              <a:buFont typeface="Arial"/>
              <a:buChar char="•"/>
              <a:defRPr sz="1800"/>
            </a:pPr>
            <a:r>
              <a:t>רון, קנזי רון, אל"מ 2011</a:t>
            </a:r>
          </a:p>
          <a:p>
            <a:pPr marL="179436" indent="-179436" algn="r" rtl="1">
              <a:buSzPct val="100000"/>
              <a:buFont typeface="Arial"/>
              <a:buChar char="•"/>
              <a:defRPr sz="1800"/>
            </a:pPr>
            <a:r>
              <a:t>השתחררתי בתחושה של מיצוי, מיציתי את הארגון, מיציתי את האירוע</a:t>
            </a:r>
          </a:p>
          <a:p>
            <a:pPr marL="179436" indent="-179436" algn="r" rtl="1">
              <a:buSzPct val="100000"/>
              <a:buFont typeface="Arial"/>
              <a:buChar char="•"/>
              <a:defRPr sz="1800"/>
            </a:pPr>
            <a:r>
              <a:t>יצאתי לאזרחות עם תשוקה ורצון לכבוש את העולם</a:t>
            </a:r>
          </a:p>
          <a:p>
            <a:pPr marL="179436" indent="-179436" algn="r" rtl="1">
              <a:buSzPct val="100000"/>
              <a:buFont typeface="Arial"/>
              <a:buChar char="•"/>
              <a:defRPr sz="1800"/>
            </a:pPr>
            <a:r>
              <a:t>פתאום התחילו המון דילמות- ברמה משפחתית, החברית, הקריירה השניה</a:t>
            </a:r>
          </a:p>
          <a:p>
            <a:pPr marL="179436" indent="-179436" algn="r" defTabSz="956997" rtl="1">
              <a:buSzPct val="100000"/>
              <a:buFont typeface="Arial"/>
              <a:buChar char="•"/>
              <a:defRPr sz="1800"/>
            </a:pPr>
            <a:r>
              <a:t>לקח לי שלוש שנים להבין שעברתי משבר - המדים זה הזהות שלנו, צריך להמציא את עצמינו מחדש</a:t>
            </a:r>
          </a:p>
          <a:p>
            <a:pPr marL="179436" indent="-179436" algn="r" rtl="1">
              <a:buSzPct val="100000"/>
              <a:buFont typeface="Arial"/>
              <a:buChar char="•"/>
              <a:defRPr sz="1800"/>
            </a:pPr>
            <a:r>
              <a:t>מה אני, מי אני, ולאן אני הולך?</a:t>
            </a:r>
          </a:p>
          <a:p>
            <a:pPr marL="179436" indent="-179436" algn="r" rtl="1">
              <a:buSzPct val="100000"/>
              <a:buFont typeface="Arial"/>
              <a:buChar char="•"/>
              <a:defRPr sz="1800"/>
            </a:pPr>
            <a:r>
              <a:t>הרבה התרסקו בדרך, להתרסק או לצמוח- זה תלוי בנו</a:t>
            </a:r>
          </a:p>
          <a:p>
            <a:pPr marL="179436" indent="-179436" algn="r" defTabSz="956997" rtl="1">
              <a:buSzPct val="100000"/>
              <a:buFont typeface="Arial"/>
              <a:buChar char="•"/>
              <a:defRPr sz="1800"/>
            </a:pPr>
            <a:r>
              <a:t>שאלת היסוד- מה אני רוצה להיות כשאהיה גדול- פגי גמלאים</a:t>
            </a:r>
          </a:p>
          <a:p>
            <a:pPr marL="179436" indent="-179436" algn="r" rtl="1">
              <a:buSzPct val="100000"/>
              <a:buFont typeface="Arial"/>
              <a:buChar char="•"/>
              <a:defRPr sz="1800"/>
            </a:pPr>
            <a:r>
              <a:t>כמו שאומרים בגולני- אפשר להוציא אותך מגולני אבל אי אפשר להוציא את גולני ממך- סיפור צוק איתן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noRot="1" noChangeAspect="1"/>
          </p:cNvSpPr>
          <p:nvPr>
            <p:ph type="sldImg"/>
          </p:nvPr>
        </p:nvSpPr>
        <p:spPr>
          <a:prstGeom prst="rect">
            <a:avLst/>
          </a:prstGeom>
        </p:spPr>
        <p:txBody>
          <a:bodyPr/>
          <a:lstStyle/>
          <a:p>
            <a:endParaRPr/>
          </a:p>
        </p:txBody>
      </p:sp>
      <p:sp>
        <p:nvSpPr>
          <p:cNvPr id="598" name="Shape 598"/>
          <p:cNvSpPr>
            <a:spLocks noGrp="1"/>
          </p:cNvSpPr>
          <p:nvPr>
            <p:ph type="body" sz="quarter" idx="1"/>
          </p:nvPr>
        </p:nvSpPr>
        <p:spPr>
          <a:prstGeom prst="rect">
            <a:avLst/>
          </a:prstGeom>
        </p:spPr>
        <p:txBody>
          <a:bodyPr/>
          <a:lstStyle/>
          <a:p>
            <a:pPr marL="179436" indent="-179436" algn="r" rtl="1">
              <a:buSzPct val="100000"/>
              <a:buFont typeface="Arial"/>
              <a:buChar char="•"/>
              <a:defRPr sz="1800"/>
            </a:pPr>
            <a:r>
              <a:t>רון, קנזי רון, אל"מ 2011</a:t>
            </a:r>
          </a:p>
          <a:p>
            <a:pPr marL="179436" indent="-179436" algn="r" rtl="1">
              <a:buSzPct val="100000"/>
              <a:buFont typeface="Arial"/>
              <a:buChar char="•"/>
              <a:defRPr sz="1800"/>
            </a:pPr>
            <a:r>
              <a:t>השתחררתי בתחושה של מיצוי, מיציתי את הארגון, מיציתי את האירוע</a:t>
            </a:r>
          </a:p>
          <a:p>
            <a:pPr marL="179436" indent="-179436" algn="r" rtl="1">
              <a:buSzPct val="100000"/>
              <a:buFont typeface="Arial"/>
              <a:buChar char="•"/>
              <a:defRPr sz="1800"/>
            </a:pPr>
            <a:r>
              <a:t>יצאתי לאזרחות עם תשוקה ורצון לכבוש את העולם</a:t>
            </a:r>
          </a:p>
          <a:p>
            <a:pPr marL="179436" indent="-179436" algn="r" rtl="1">
              <a:buSzPct val="100000"/>
              <a:buFont typeface="Arial"/>
              <a:buChar char="•"/>
              <a:defRPr sz="1800"/>
            </a:pPr>
            <a:r>
              <a:t>פתאום התחילו המון דילמות- ברמה משפחתית, החברית, הקריירה השניה</a:t>
            </a:r>
          </a:p>
          <a:p>
            <a:pPr marL="179436" indent="-179436" algn="r" defTabSz="956997" rtl="1">
              <a:buSzPct val="100000"/>
              <a:buFont typeface="Arial"/>
              <a:buChar char="•"/>
              <a:defRPr sz="1800"/>
            </a:pPr>
            <a:r>
              <a:t>לקח לי שלוש שנים להבין שעברתי משבר - המדים זה הזהות שלנו, צריך להמציא את עצמינו מחדש</a:t>
            </a:r>
          </a:p>
          <a:p>
            <a:pPr marL="179436" indent="-179436" algn="r" rtl="1">
              <a:buSzPct val="100000"/>
              <a:buFont typeface="Arial"/>
              <a:buChar char="•"/>
              <a:defRPr sz="1800"/>
            </a:pPr>
            <a:r>
              <a:t>מה אני, מי אני, ולאן אני הולך?</a:t>
            </a:r>
          </a:p>
          <a:p>
            <a:pPr marL="179436" indent="-179436" algn="r" rtl="1">
              <a:buSzPct val="100000"/>
              <a:buFont typeface="Arial"/>
              <a:buChar char="•"/>
              <a:defRPr sz="1800"/>
            </a:pPr>
            <a:r>
              <a:t>הרבה התרסקו בדרך, להתרסק או לצמוח- זה תלוי בנו</a:t>
            </a:r>
          </a:p>
          <a:p>
            <a:pPr marL="179436" indent="-179436" algn="r" defTabSz="956997" rtl="1">
              <a:buSzPct val="100000"/>
              <a:buFont typeface="Arial"/>
              <a:buChar char="•"/>
              <a:defRPr sz="1800"/>
            </a:pPr>
            <a:r>
              <a:t>שאלת היסוד- מה אני רוצה להיות כשאהיה גדול- פגי גמלאים</a:t>
            </a:r>
          </a:p>
          <a:p>
            <a:pPr marL="179436" indent="-179436" algn="r" rtl="1">
              <a:buSzPct val="100000"/>
              <a:buFont typeface="Arial"/>
              <a:buChar char="•"/>
              <a:defRPr sz="1800"/>
            </a:pPr>
            <a:r>
              <a:t>כמו שאומרים בגולני- אפשר להוציא אותך מגולני אבל אי אפשר להוציא את גולני ממך- סיפור צוק איתן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90488" y="744538"/>
            <a:ext cx="6629400" cy="3729037"/>
          </a:xfrm>
          <a:prstGeom prst="rect">
            <a:avLst/>
          </a:prstGeom>
        </p:spPr>
        <p:txBody>
          <a:bodyPr/>
          <a:lstStyle/>
          <a:p>
            <a:endParaRPr/>
          </a:p>
        </p:txBody>
      </p:sp>
      <p:sp>
        <p:nvSpPr>
          <p:cNvPr id="613" name="Shape 613"/>
          <p:cNvSpPr>
            <a:spLocks noGrp="1"/>
          </p:cNvSpPr>
          <p:nvPr>
            <p:ph type="body" sz="quarter" idx="1"/>
          </p:nvPr>
        </p:nvSpPr>
        <p:spPr>
          <a:prstGeom prst="rect">
            <a:avLst/>
          </a:prstGeom>
        </p:spPr>
        <p:txBody>
          <a:bodyPr/>
          <a:lstStyle/>
          <a:p>
            <a:pPr marL="179436" indent="-179436" algn="r" rtl="1">
              <a:buSzPct val="100000"/>
              <a:buFont typeface="Arial"/>
              <a:buChar char="•"/>
              <a:defRPr sz="1800"/>
            </a:pPr>
            <a:r>
              <a:t>רון, קנזי רון, אל"מ 2011</a:t>
            </a:r>
          </a:p>
          <a:p>
            <a:pPr marL="179436" indent="-179436" algn="r" rtl="1">
              <a:buSzPct val="100000"/>
              <a:buFont typeface="Arial"/>
              <a:buChar char="•"/>
              <a:defRPr sz="1800"/>
            </a:pPr>
            <a:r>
              <a:t>השתחררתי בתחושה של מיצוי, מיציתי את הארגון, מיציתי את האירוע</a:t>
            </a:r>
          </a:p>
          <a:p>
            <a:pPr marL="179436" indent="-179436" algn="r" rtl="1">
              <a:buSzPct val="100000"/>
              <a:buFont typeface="Arial"/>
              <a:buChar char="•"/>
              <a:defRPr sz="1800"/>
            </a:pPr>
            <a:r>
              <a:t>יצאתי לאזרחות עם תשוקה ורצון לכבוש את העולם</a:t>
            </a:r>
          </a:p>
          <a:p>
            <a:pPr marL="179436" indent="-179436" algn="r" rtl="1">
              <a:buSzPct val="100000"/>
              <a:buFont typeface="Arial"/>
              <a:buChar char="•"/>
              <a:defRPr sz="1800"/>
            </a:pPr>
            <a:r>
              <a:t>פתאום התחילו המון דילמות- ברמה משפחתית, החברית, הקריירה השניה</a:t>
            </a:r>
          </a:p>
          <a:p>
            <a:pPr marL="179436" indent="-179436" algn="r" defTabSz="956997" rtl="1">
              <a:buSzPct val="100000"/>
              <a:buFont typeface="Arial"/>
              <a:buChar char="•"/>
              <a:defRPr sz="1800"/>
            </a:pPr>
            <a:r>
              <a:t>לקח לי שלוש שנים להבין שעברתי משבר - המדים זה הזהות שלנו, צריך להמציא את עצמינו מחדש</a:t>
            </a:r>
          </a:p>
          <a:p>
            <a:pPr marL="179436" indent="-179436" algn="r" rtl="1">
              <a:buSzPct val="100000"/>
              <a:buFont typeface="Arial"/>
              <a:buChar char="•"/>
              <a:defRPr sz="1800"/>
            </a:pPr>
            <a:r>
              <a:t>מה אני, מי אני, ולאן אני הולך?</a:t>
            </a:r>
          </a:p>
          <a:p>
            <a:pPr marL="179436" indent="-179436" algn="r" rtl="1">
              <a:buSzPct val="100000"/>
              <a:buFont typeface="Arial"/>
              <a:buChar char="•"/>
              <a:defRPr sz="1800"/>
            </a:pPr>
            <a:r>
              <a:t>הרבה התרסקו בדרך, להתרסק או לצמוח- זה תלוי בנו</a:t>
            </a:r>
          </a:p>
          <a:p>
            <a:pPr marL="179436" indent="-179436" algn="r" defTabSz="956997" rtl="1">
              <a:buSzPct val="100000"/>
              <a:buFont typeface="Arial"/>
              <a:buChar char="•"/>
              <a:defRPr sz="1800"/>
            </a:pPr>
            <a:r>
              <a:t>שאלת היסוד- מה אני רוצה להיות כשאהיה גדול- פגי גמלאים</a:t>
            </a:r>
          </a:p>
          <a:p>
            <a:pPr marL="179436" indent="-179436" algn="r" rtl="1">
              <a:buSzPct val="100000"/>
              <a:buFont typeface="Arial"/>
              <a:buChar char="•"/>
              <a:defRPr sz="1800"/>
            </a:pPr>
            <a:r>
              <a:t>כמו שאומרים בגולני- אפשר להוציא אותך מגולני אבל אי אפשר להוציא את גולני ממך- סיפור צוק איתן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2673350" y="511175"/>
            <a:ext cx="4559300" cy="2565400"/>
          </a:xfrm>
        </p:spPr>
      </p:sp>
      <p:sp>
        <p:nvSpPr>
          <p:cNvPr id="3" name="מציין מיקום של הערות 2"/>
          <p:cNvSpPr>
            <a:spLocks noGrp="1"/>
          </p:cNvSpPr>
          <p:nvPr>
            <p:ph type="body" idx="1"/>
          </p:nvPr>
        </p:nvSpPr>
        <p:spPr/>
        <p:txBody>
          <a:bodyPr/>
          <a:lstStyle/>
          <a:p>
            <a:pPr marL="169793" indent="-169793" algn="r" rtl="1">
              <a:buFont typeface="Arial" panose="020B0604020202020204" pitchFamily="34" charset="0"/>
              <a:buChar char="•"/>
            </a:pPr>
            <a:r>
              <a:rPr lang="he-IL" sz="1800" dirty="0"/>
              <a:t>הבנק לא חבר שלנו</a:t>
            </a:r>
          </a:p>
          <a:p>
            <a:pPr marL="169793" indent="-169793" algn="r" rtl="1">
              <a:buFont typeface="Arial" panose="020B0604020202020204" pitchFamily="34" charset="0"/>
              <a:buChar char="•"/>
            </a:pPr>
            <a:r>
              <a:rPr lang="he-IL" sz="1800" dirty="0"/>
              <a:t>סיפור אסתר טובי</a:t>
            </a:r>
          </a:p>
          <a:p>
            <a:pPr marL="169793" indent="-169793" algn="r" rtl="1">
              <a:buFont typeface="Arial" panose="020B0604020202020204" pitchFamily="34" charset="0"/>
              <a:buChar char="•"/>
            </a:pPr>
            <a:r>
              <a:rPr lang="he-IL" sz="1800" dirty="0"/>
              <a:t>סרטון</a:t>
            </a:r>
          </a:p>
        </p:txBody>
      </p:sp>
    </p:spTree>
    <p:extLst>
      <p:ext uri="{BB962C8B-B14F-4D97-AF65-F5344CB8AC3E}">
        <p14:creationId xmlns:p14="http://schemas.microsoft.com/office/powerpoint/2010/main" val="455647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noRot="1" noChangeAspect="1"/>
          </p:cNvSpPr>
          <p:nvPr>
            <p:ph type="sldImg"/>
          </p:nvPr>
        </p:nvSpPr>
        <p:spPr>
          <a:prstGeom prst="rect">
            <a:avLst/>
          </a:prstGeom>
        </p:spPr>
        <p:txBody>
          <a:bodyPr/>
          <a:lstStyle/>
          <a:p>
            <a:endParaRPr/>
          </a:p>
        </p:txBody>
      </p:sp>
      <p:sp>
        <p:nvSpPr>
          <p:cNvPr id="634" name="Shape 634"/>
          <p:cNvSpPr>
            <a:spLocks noGrp="1"/>
          </p:cNvSpPr>
          <p:nvPr>
            <p:ph type="body" sz="quarter" idx="1"/>
          </p:nvPr>
        </p:nvSpPr>
        <p:spPr>
          <a:prstGeom prst="rect">
            <a:avLst/>
          </a:prstGeom>
        </p:spPr>
        <p:txBody>
          <a:bodyPr/>
          <a:lstStyle/>
          <a:p>
            <a:pPr marL="179436" indent="-179436" algn="r" rtl="1">
              <a:buSzPct val="100000"/>
              <a:buFont typeface="Arial"/>
              <a:buChar char="•"/>
              <a:defRPr sz="1800"/>
            </a:pPr>
            <a:r>
              <a:t>רון, קנזי רון, אל"מ 2011</a:t>
            </a:r>
          </a:p>
          <a:p>
            <a:pPr marL="179436" indent="-179436" algn="r" rtl="1">
              <a:buSzPct val="100000"/>
              <a:buFont typeface="Arial"/>
              <a:buChar char="•"/>
              <a:defRPr sz="1800"/>
            </a:pPr>
            <a:r>
              <a:t>השתחררתי בתחושה של מיצוי, מיציתי את הארגון, מיציתי את האירוע</a:t>
            </a:r>
          </a:p>
          <a:p>
            <a:pPr marL="179436" indent="-179436" algn="r" rtl="1">
              <a:buSzPct val="100000"/>
              <a:buFont typeface="Arial"/>
              <a:buChar char="•"/>
              <a:defRPr sz="1800"/>
            </a:pPr>
            <a:r>
              <a:t>יצאתי לאזרחות עם תשוקה ורצון לכבוש את העולם</a:t>
            </a:r>
          </a:p>
          <a:p>
            <a:pPr marL="179436" indent="-179436" algn="r" rtl="1">
              <a:buSzPct val="100000"/>
              <a:buFont typeface="Arial"/>
              <a:buChar char="•"/>
              <a:defRPr sz="1800"/>
            </a:pPr>
            <a:r>
              <a:t>פתאום התחילו המון דילמות- ברמה משפחתית, החברית, הקריירה השניה</a:t>
            </a:r>
          </a:p>
          <a:p>
            <a:pPr marL="179436" indent="-179436" algn="r" defTabSz="956997" rtl="1">
              <a:buSzPct val="100000"/>
              <a:buFont typeface="Arial"/>
              <a:buChar char="•"/>
              <a:defRPr sz="1800"/>
            </a:pPr>
            <a:r>
              <a:t>לקח לי שלוש שנים להבין שעברתי משבר - המדים זה הזהות שלנו, צריך להמציא את עצמינו מחדש</a:t>
            </a:r>
          </a:p>
          <a:p>
            <a:pPr marL="179436" indent="-179436" algn="r" rtl="1">
              <a:buSzPct val="100000"/>
              <a:buFont typeface="Arial"/>
              <a:buChar char="•"/>
              <a:defRPr sz="1800"/>
            </a:pPr>
            <a:r>
              <a:t>מה אני, מי אני, ולאן אני הולך?</a:t>
            </a:r>
          </a:p>
          <a:p>
            <a:pPr marL="179436" indent="-179436" algn="r" rtl="1">
              <a:buSzPct val="100000"/>
              <a:buFont typeface="Arial"/>
              <a:buChar char="•"/>
              <a:defRPr sz="1800"/>
            </a:pPr>
            <a:r>
              <a:t>הרבה התרסקו בדרך, להתרסק או לצמוח- זה תלוי בנו</a:t>
            </a:r>
          </a:p>
          <a:p>
            <a:pPr marL="179436" indent="-179436" algn="r" defTabSz="956997" rtl="1">
              <a:buSzPct val="100000"/>
              <a:buFont typeface="Arial"/>
              <a:buChar char="•"/>
              <a:defRPr sz="1800"/>
            </a:pPr>
            <a:r>
              <a:t>שאלת היסוד- מה אני רוצה להיות כשאהיה גדול- פגי גמלאים</a:t>
            </a:r>
          </a:p>
          <a:p>
            <a:pPr marL="179436" indent="-179436" algn="r" rtl="1">
              <a:buSzPct val="100000"/>
              <a:buFont typeface="Arial"/>
              <a:buChar char="•"/>
              <a:defRPr sz="1800"/>
            </a:pPr>
            <a:r>
              <a:t>כמו שאומרים בגולני- אפשר להוציא אותך מגולני אבל אי אפשר להוציא את גולני ממך- סיפור צוק איתן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www.nealanalytics.com/neal-creative/templates/" TargetMode="Externa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nealanalytics.com/neal-creative/templates/" TargetMode="External"/><Relationship Id="rId2" Type="http://schemas.openxmlformats.org/officeDocument/2006/relationships/hyperlink" Target="http://www.nealanalytics.com/templates/"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www.nealanalytics.com/neal-creative/templates/"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www.nealanalytics.com/neal-creative/templates/" TargetMode="External"/><Relationship Id="rId2" Type="http://schemas.openxmlformats.org/officeDocument/2006/relationships/hyperlink" Target="http://www.nealanalytics.com/templates/"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00_TITLE OR TRANSITION">
    <p:bg>
      <p:bgPr>
        <a:solidFill>
          <a:schemeClr val="accent6"/>
        </a:solidFill>
        <a:effectLst/>
      </p:bgPr>
    </p:bg>
    <p:spTree>
      <p:nvGrpSpPr>
        <p:cNvPr id="1" name=""/>
        <p:cNvGrpSpPr/>
        <p:nvPr/>
      </p:nvGrpSpPr>
      <p:grpSpPr>
        <a:xfrm>
          <a:off x="0" y="0"/>
          <a:ext cx="0" cy="0"/>
          <a:chOff x="0" y="0"/>
          <a:chExt cx="0" cy="0"/>
        </a:xfrm>
      </p:grpSpPr>
      <p:sp>
        <p:nvSpPr>
          <p:cNvPr id="11" name="Oval 17"/>
          <p:cNvSpPr/>
          <p:nvPr/>
        </p:nvSpPr>
        <p:spPr>
          <a:xfrm>
            <a:off x="1219938" y="-739446"/>
            <a:ext cx="9107559" cy="9034444"/>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12" name="Oval 18"/>
          <p:cNvSpPr/>
          <p:nvPr/>
        </p:nvSpPr>
        <p:spPr>
          <a:xfrm>
            <a:off x="1219938" y="-739446"/>
            <a:ext cx="9107559" cy="9034444"/>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13" name="Oval 20"/>
          <p:cNvSpPr/>
          <p:nvPr/>
        </p:nvSpPr>
        <p:spPr>
          <a:xfrm>
            <a:off x="5907632" y="3213968"/>
            <a:ext cx="2805813" cy="2783287"/>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14" name="Oval 21"/>
          <p:cNvSpPr/>
          <p:nvPr/>
        </p:nvSpPr>
        <p:spPr>
          <a:xfrm>
            <a:off x="5907632" y="3213968"/>
            <a:ext cx="2805813" cy="2783287"/>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15" name="Title Text"/>
          <p:cNvSpPr txBox="1">
            <a:spLocks noGrp="1"/>
          </p:cNvSpPr>
          <p:nvPr>
            <p:ph type="title"/>
          </p:nvPr>
        </p:nvSpPr>
        <p:spPr>
          <a:xfrm>
            <a:off x="1219939" y="916227"/>
            <a:ext cx="9107555" cy="3632329"/>
          </a:xfrm>
          <a:prstGeom prst="rect">
            <a:avLst/>
          </a:prstGeom>
        </p:spPr>
        <p:txBody>
          <a:bodyPr anchor="b">
            <a:normAutofit/>
          </a:bodyPr>
          <a:lstStyle>
            <a:lvl1pPr algn="ctr">
              <a:defRPr sz="8000" spc="-300">
                <a:solidFill>
                  <a:srgbClr val="FCFEFF"/>
                </a:solidFill>
                <a:latin typeface="Segoe UI"/>
                <a:ea typeface="Segoe UI"/>
                <a:cs typeface="Segoe UI"/>
                <a:sym typeface="Segoe UI"/>
              </a:defRPr>
            </a:lvl1pPr>
          </a:lstStyle>
          <a:p>
            <a:r>
              <a:t>Title Text</a:t>
            </a:r>
          </a:p>
        </p:txBody>
      </p:sp>
      <p:sp>
        <p:nvSpPr>
          <p:cNvPr id="16" name="Slide Number"/>
          <p:cNvSpPr txBox="1">
            <a:spLocks noGrp="1"/>
          </p:cNvSpPr>
          <p:nvPr>
            <p:ph type="sldNum" sz="quarter" idx="2"/>
          </p:nvPr>
        </p:nvSpPr>
        <p:spPr>
          <a:xfrm>
            <a:off x="8439687" y="6215381"/>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7_Callout with small Non-bulleted">
    <p:spTree>
      <p:nvGrpSpPr>
        <p:cNvPr id="1" name=""/>
        <p:cNvGrpSpPr/>
        <p:nvPr/>
      </p:nvGrpSpPr>
      <p:grpSpPr>
        <a:xfrm>
          <a:off x="0" y="0"/>
          <a:ext cx="0" cy="0"/>
          <a:chOff x="0" y="0"/>
          <a:chExt cx="0" cy="0"/>
        </a:xfrm>
      </p:grpSpPr>
      <p:sp>
        <p:nvSpPr>
          <p:cNvPr id="110" name="Freeform: Shape 13"/>
          <p:cNvSpPr/>
          <p:nvPr/>
        </p:nvSpPr>
        <p:spPr>
          <a:xfrm>
            <a:off x="129521" y="0"/>
            <a:ext cx="4741281" cy="23534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48" y="2060"/>
                </a:lnTo>
                <a:cubicBezTo>
                  <a:pt x="20995" y="13035"/>
                  <a:pt x="16394" y="21600"/>
                  <a:pt x="10800" y="21600"/>
                </a:cubicBezTo>
                <a:cubicBezTo>
                  <a:pt x="5206" y="21600"/>
                  <a:pt x="605" y="13035"/>
                  <a:pt x="52" y="2060"/>
                </a:cubicBezTo>
                <a:close/>
              </a:path>
            </a:pathLst>
          </a:custGeom>
          <a:solidFill>
            <a:srgbClr val="000000"/>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111" name="Body Level One…"/>
          <p:cNvSpPr txBox="1">
            <a:spLocks noGrp="1"/>
          </p:cNvSpPr>
          <p:nvPr>
            <p:ph type="body" sz="quarter" idx="1"/>
          </p:nvPr>
        </p:nvSpPr>
        <p:spPr>
          <a:xfrm>
            <a:off x="6096000" y="431800"/>
            <a:ext cx="5371039" cy="1830247"/>
          </a:xfrm>
          <a:prstGeom prst="rect">
            <a:avLst/>
          </a:prstGeom>
        </p:spPr>
        <p:txBody>
          <a:bodyPr>
            <a:normAutofit/>
          </a:bodyPr>
          <a:lstStyle>
            <a:lvl1pPr algn="l" defTabSz="914365">
              <a:spcBef>
                <a:spcPts val="1200"/>
              </a:spcBef>
              <a:defRPr sz="3100" b="0">
                <a:solidFill>
                  <a:schemeClr val="accent6"/>
                </a:solidFill>
                <a:latin typeface="Segoe UI Light"/>
                <a:ea typeface="Segoe UI Light"/>
                <a:cs typeface="Segoe UI Light"/>
                <a:sym typeface="Segoe UI Light"/>
              </a:defRPr>
            </a:lvl1pPr>
            <a:lvl2pPr algn="l" defTabSz="914365">
              <a:spcBef>
                <a:spcPts val="1200"/>
              </a:spcBef>
              <a:defRPr sz="3100" b="0">
                <a:solidFill>
                  <a:schemeClr val="accent6"/>
                </a:solidFill>
                <a:latin typeface="Segoe UI Light"/>
                <a:ea typeface="Segoe UI Light"/>
                <a:cs typeface="Segoe UI Light"/>
                <a:sym typeface="Segoe UI Light"/>
              </a:defRPr>
            </a:lvl2pPr>
            <a:lvl3pPr algn="l" defTabSz="914365">
              <a:spcBef>
                <a:spcPts val="1200"/>
              </a:spcBef>
              <a:defRPr sz="3100" b="0">
                <a:solidFill>
                  <a:schemeClr val="accent6"/>
                </a:solidFill>
                <a:latin typeface="Segoe UI Light"/>
                <a:ea typeface="Segoe UI Light"/>
                <a:cs typeface="Segoe UI Light"/>
                <a:sym typeface="Segoe UI Light"/>
              </a:defRPr>
            </a:lvl3pPr>
            <a:lvl4pPr algn="l" defTabSz="914365">
              <a:spcBef>
                <a:spcPts val="1200"/>
              </a:spcBef>
              <a:defRPr sz="3100" b="0">
                <a:solidFill>
                  <a:schemeClr val="accent6"/>
                </a:solidFill>
                <a:latin typeface="Segoe UI Light"/>
                <a:ea typeface="Segoe UI Light"/>
                <a:cs typeface="Segoe UI Light"/>
                <a:sym typeface="Segoe UI Light"/>
              </a:defRPr>
            </a:lvl4pPr>
            <a:lvl5pPr algn="l" defTabSz="914365">
              <a:spcBef>
                <a:spcPts val="1200"/>
              </a:spcBef>
              <a:defRPr sz="3100" b="0">
                <a:solidFill>
                  <a:schemeClr val="accent6"/>
                </a:solidFill>
                <a:latin typeface="Segoe UI Light"/>
                <a:ea typeface="Segoe UI Light"/>
                <a:cs typeface="Segoe UI Light"/>
                <a:sym typeface="Segoe UI Light"/>
              </a:defRPr>
            </a:lvl5pPr>
          </a:lstStyle>
          <a:p>
            <a:r>
              <a:t>Body Level One</a:t>
            </a:r>
          </a:p>
          <a:p>
            <a:pPr lvl="1"/>
            <a:r>
              <a:t>Body Level Two</a:t>
            </a:r>
          </a:p>
          <a:p>
            <a:pPr lvl="2"/>
            <a:r>
              <a:t>Body Level Three</a:t>
            </a:r>
          </a:p>
          <a:p>
            <a:pPr lvl="3"/>
            <a:r>
              <a:t>Body Level Four</a:t>
            </a:r>
          </a:p>
          <a:p>
            <a:pPr lvl="4"/>
            <a:r>
              <a:t>Body Level Five</a:t>
            </a:r>
          </a:p>
        </p:txBody>
      </p:sp>
      <p:sp>
        <p:nvSpPr>
          <p:cNvPr id="112" name="Text Placeholder 8"/>
          <p:cNvSpPr>
            <a:spLocks noGrp="1"/>
          </p:cNvSpPr>
          <p:nvPr>
            <p:ph type="body" sz="quarter" idx="13"/>
          </p:nvPr>
        </p:nvSpPr>
        <p:spPr>
          <a:xfrm>
            <a:off x="293686" y="3436330"/>
            <a:ext cx="2286001" cy="1802035"/>
          </a:xfrm>
          <a:prstGeom prst="rect">
            <a:avLst/>
          </a:prstGeom>
        </p:spPr>
        <p:txBody>
          <a:bodyPr>
            <a:normAutofit/>
          </a:bodyPr>
          <a:lstStyle/>
          <a:p>
            <a:pPr rtl="0">
              <a:defRPr/>
            </a:pPr>
            <a:endParaRPr/>
          </a:p>
        </p:txBody>
      </p:sp>
      <p:sp>
        <p:nvSpPr>
          <p:cNvPr id="113" name="Title Text"/>
          <p:cNvSpPr txBox="1">
            <a:spLocks noGrp="1"/>
          </p:cNvSpPr>
          <p:nvPr>
            <p:ph type="title"/>
          </p:nvPr>
        </p:nvSpPr>
        <p:spPr>
          <a:xfrm>
            <a:off x="555244" y="0"/>
            <a:ext cx="4083304" cy="1926336"/>
          </a:xfrm>
          <a:prstGeom prst="rect">
            <a:avLst/>
          </a:prstGeom>
        </p:spPr>
        <p:txBody>
          <a:bodyPr>
            <a:normAutofit/>
          </a:bodyPr>
          <a:lstStyle>
            <a:lvl1pPr algn="ctr">
              <a:spcBef>
                <a:spcPts val="1000"/>
              </a:spcBef>
              <a:defRPr sz="3200" b="0" spc="60">
                <a:solidFill>
                  <a:srgbClr val="FFFFFF"/>
                </a:solidFill>
                <a:latin typeface="Segoe UI Light"/>
                <a:ea typeface="Segoe UI Light"/>
                <a:cs typeface="Segoe UI Light"/>
                <a:sym typeface="Segoe UI Light"/>
              </a:defRPr>
            </a:lvl1pPr>
          </a:lstStyle>
          <a:p>
            <a:r>
              <a:t>Title Text</a:t>
            </a:r>
          </a:p>
        </p:txBody>
      </p:sp>
      <p:sp>
        <p:nvSpPr>
          <p:cNvPr id="114" name="Text Placeholder 8"/>
          <p:cNvSpPr>
            <a:spLocks noGrp="1"/>
          </p:cNvSpPr>
          <p:nvPr>
            <p:ph type="body" sz="quarter" idx="14"/>
          </p:nvPr>
        </p:nvSpPr>
        <p:spPr>
          <a:xfrm>
            <a:off x="2661017" y="3436330"/>
            <a:ext cx="2286002" cy="1802035"/>
          </a:xfrm>
          <a:prstGeom prst="rect">
            <a:avLst/>
          </a:prstGeom>
        </p:spPr>
        <p:txBody>
          <a:bodyPr>
            <a:normAutofit/>
          </a:bodyPr>
          <a:lstStyle/>
          <a:p>
            <a:pPr rtl="0">
              <a:defRPr/>
            </a:pPr>
            <a:endParaRPr/>
          </a:p>
        </p:txBody>
      </p:sp>
      <p:sp>
        <p:nvSpPr>
          <p:cNvPr id="115" name="Text Placeholder 8"/>
          <p:cNvSpPr>
            <a:spLocks noGrp="1"/>
          </p:cNvSpPr>
          <p:nvPr>
            <p:ph type="body" sz="quarter" idx="15"/>
          </p:nvPr>
        </p:nvSpPr>
        <p:spPr>
          <a:xfrm>
            <a:off x="5028346" y="3436330"/>
            <a:ext cx="2286002" cy="1802035"/>
          </a:xfrm>
          <a:prstGeom prst="rect">
            <a:avLst/>
          </a:prstGeom>
        </p:spPr>
        <p:txBody>
          <a:bodyPr>
            <a:normAutofit/>
          </a:bodyPr>
          <a:lstStyle/>
          <a:p>
            <a:pPr rtl="0">
              <a:defRPr/>
            </a:pPr>
            <a:endParaRPr/>
          </a:p>
        </p:txBody>
      </p:sp>
      <p:sp>
        <p:nvSpPr>
          <p:cNvPr id="116" name="Text Placeholder 8"/>
          <p:cNvSpPr>
            <a:spLocks noGrp="1"/>
          </p:cNvSpPr>
          <p:nvPr>
            <p:ph type="body" sz="quarter" idx="16"/>
          </p:nvPr>
        </p:nvSpPr>
        <p:spPr>
          <a:xfrm>
            <a:off x="7395677" y="3436330"/>
            <a:ext cx="2286002" cy="1802035"/>
          </a:xfrm>
          <a:prstGeom prst="rect">
            <a:avLst/>
          </a:prstGeom>
        </p:spPr>
        <p:txBody>
          <a:bodyPr>
            <a:normAutofit/>
          </a:bodyPr>
          <a:lstStyle/>
          <a:p>
            <a:pPr rtl="0">
              <a:defRPr/>
            </a:pPr>
            <a:endParaRPr/>
          </a:p>
        </p:txBody>
      </p:sp>
      <p:sp>
        <p:nvSpPr>
          <p:cNvPr id="117" name="Text Placeholder 8"/>
          <p:cNvSpPr>
            <a:spLocks noGrp="1"/>
          </p:cNvSpPr>
          <p:nvPr>
            <p:ph type="body" sz="quarter" idx="17"/>
          </p:nvPr>
        </p:nvSpPr>
        <p:spPr>
          <a:xfrm>
            <a:off x="9763004" y="3436330"/>
            <a:ext cx="2286002" cy="1802035"/>
          </a:xfrm>
          <a:prstGeom prst="rect">
            <a:avLst/>
          </a:prstGeom>
        </p:spPr>
        <p:txBody>
          <a:bodyPr>
            <a:normAutofit/>
          </a:bodyPr>
          <a:lstStyle/>
          <a:p>
            <a:pPr rtl="0">
              <a:defRPr/>
            </a:pPr>
            <a:endParaRPr/>
          </a:p>
        </p:txBody>
      </p:sp>
      <p:sp>
        <p:nvSpPr>
          <p:cNvPr id="118" name="Slide Number"/>
          <p:cNvSpPr txBox="1">
            <a:spLocks noGrp="1"/>
          </p:cNvSpPr>
          <p:nvPr>
            <p:ph type="sldNum" sz="quarter" idx="2"/>
          </p:nvPr>
        </p:nvSpPr>
        <p:spPr>
          <a:xfrm>
            <a:off x="11894088" y="6526530"/>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_Title,  5 Pillars smaller text">
    <p:spTree>
      <p:nvGrpSpPr>
        <p:cNvPr id="1" name=""/>
        <p:cNvGrpSpPr/>
        <p:nvPr/>
      </p:nvGrpSpPr>
      <p:grpSpPr>
        <a:xfrm>
          <a:off x="0" y="0"/>
          <a:ext cx="0" cy="0"/>
          <a:chOff x="0" y="0"/>
          <a:chExt cx="0" cy="0"/>
        </a:xfrm>
      </p:grpSpPr>
      <p:sp>
        <p:nvSpPr>
          <p:cNvPr id="125" name="Rectangle 3"/>
          <p:cNvSpPr/>
          <p:nvPr/>
        </p:nvSpPr>
        <p:spPr>
          <a:xfrm>
            <a:off x="0" y="0"/>
            <a:ext cx="12192000" cy="1214348"/>
          </a:xfrm>
          <a:prstGeom prst="rect">
            <a:avLst/>
          </a:prstGeom>
          <a:solidFill>
            <a:srgbClr val="FFFFFF"/>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126" name="Body Level One…"/>
          <p:cNvSpPr txBox="1">
            <a:spLocks noGrp="1"/>
          </p:cNvSpPr>
          <p:nvPr>
            <p:ph type="body" sz="quarter" idx="1"/>
          </p:nvPr>
        </p:nvSpPr>
        <p:spPr>
          <a:xfrm>
            <a:off x="68658" y="3493673"/>
            <a:ext cx="2377440" cy="2226765"/>
          </a:xfrm>
          <a:prstGeom prst="rect">
            <a:avLst/>
          </a:prstGeom>
        </p:spPr>
        <p:txBody>
          <a:bodyPr>
            <a:normAutofit/>
          </a:bodyPr>
          <a:lstStyle>
            <a:lvl1pPr algn="ctr">
              <a:defRPr sz="2200">
                <a:solidFill>
                  <a:schemeClr val="accent6"/>
                </a:solidFill>
                <a:latin typeface="Segoe UI Semilight"/>
                <a:ea typeface="Segoe UI Semilight"/>
                <a:cs typeface="Segoe UI Semilight"/>
                <a:sym typeface="Segoe UI Semilight"/>
              </a:defRPr>
            </a:lvl1pPr>
            <a:lvl2pPr algn="ctr">
              <a:defRPr sz="2200">
                <a:solidFill>
                  <a:schemeClr val="accent6"/>
                </a:solidFill>
                <a:latin typeface="Segoe UI Semilight"/>
                <a:ea typeface="Segoe UI Semilight"/>
                <a:cs typeface="Segoe UI Semilight"/>
                <a:sym typeface="Segoe UI Semilight"/>
              </a:defRPr>
            </a:lvl2pPr>
            <a:lvl3pPr algn="ctr">
              <a:defRPr sz="2200">
                <a:solidFill>
                  <a:schemeClr val="accent6"/>
                </a:solidFill>
                <a:latin typeface="Segoe UI Semilight"/>
                <a:ea typeface="Segoe UI Semilight"/>
                <a:cs typeface="Segoe UI Semilight"/>
                <a:sym typeface="Segoe UI Semilight"/>
              </a:defRPr>
            </a:lvl3pPr>
            <a:lvl4pPr algn="ctr">
              <a:defRPr sz="2200">
                <a:solidFill>
                  <a:schemeClr val="accent6"/>
                </a:solidFill>
                <a:latin typeface="Segoe UI Semilight"/>
                <a:ea typeface="Segoe UI Semilight"/>
                <a:cs typeface="Segoe UI Semilight"/>
                <a:sym typeface="Segoe UI Semilight"/>
              </a:defRPr>
            </a:lvl4pPr>
            <a:lvl5pPr algn="ctr">
              <a:defRPr sz="2200">
                <a:solidFill>
                  <a:schemeClr val="accent6"/>
                </a:solidFill>
                <a:latin typeface="Segoe UI Semilight"/>
                <a:ea typeface="Segoe UI Semilight"/>
                <a:cs typeface="Segoe UI Semilight"/>
                <a:sym typeface="Segoe UI Semilight"/>
              </a:defRPr>
            </a:lvl5pPr>
          </a:lstStyle>
          <a:p>
            <a:r>
              <a:t>Body Level One</a:t>
            </a:r>
          </a:p>
          <a:p>
            <a:pPr lvl="1"/>
            <a:r>
              <a:t>Body Level Two</a:t>
            </a:r>
          </a:p>
          <a:p>
            <a:pPr lvl="2"/>
            <a:r>
              <a:t>Body Level Three</a:t>
            </a:r>
          </a:p>
          <a:p>
            <a:pPr lvl="3"/>
            <a:r>
              <a:t>Body Level Four</a:t>
            </a:r>
          </a:p>
          <a:p>
            <a:pPr lvl="4"/>
            <a:r>
              <a:t>Body Level Five</a:t>
            </a:r>
          </a:p>
        </p:txBody>
      </p:sp>
      <p:sp>
        <p:nvSpPr>
          <p:cNvPr id="127" name="Rectangle 11"/>
          <p:cNvSpPr/>
          <p:nvPr/>
        </p:nvSpPr>
        <p:spPr>
          <a:xfrm>
            <a:off x="297258" y="3382066"/>
            <a:ext cx="1920240" cy="18290"/>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128" name="Rectangle 12"/>
          <p:cNvSpPr/>
          <p:nvPr/>
        </p:nvSpPr>
        <p:spPr>
          <a:xfrm>
            <a:off x="2712235" y="3382066"/>
            <a:ext cx="1920241" cy="18290"/>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129" name="Rectangle 13"/>
          <p:cNvSpPr/>
          <p:nvPr/>
        </p:nvSpPr>
        <p:spPr>
          <a:xfrm>
            <a:off x="7542189" y="3382066"/>
            <a:ext cx="1920241" cy="18290"/>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130" name="Rectangle 14"/>
          <p:cNvSpPr/>
          <p:nvPr/>
        </p:nvSpPr>
        <p:spPr>
          <a:xfrm>
            <a:off x="9957165" y="3382066"/>
            <a:ext cx="1920241" cy="18290"/>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131" name="Rectangle 15"/>
          <p:cNvSpPr/>
          <p:nvPr/>
        </p:nvSpPr>
        <p:spPr>
          <a:xfrm>
            <a:off x="5127211" y="3382066"/>
            <a:ext cx="1920241" cy="18290"/>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132" name="Text Placeholder 7"/>
          <p:cNvSpPr>
            <a:spLocks noGrp="1"/>
          </p:cNvSpPr>
          <p:nvPr>
            <p:ph type="body" sz="quarter" idx="13"/>
          </p:nvPr>
        </p:nvSpPr>
        <p:spPr>
          <a:xfrm>
            <a:off x="0" y="470361"/>
            <a:ext cx="12192000" cy="535533"/>
          </a:xfrm>
          <a:prstGeom prst="rect">
            <a:avLst/>
          </a:prstGeom>
        </p:spPr>
        <p:txBody>
          <a:bodyPr>
            <a:normAutofit/>
          </a:bodyPr>
          <a:lstStyle/>
          <a:p>
            <a:pPr rtl="0">
              <a:defRPr/>
            </a:pPr>
            <a:endParaRPr/>
          </a:p>
        </p:txBody>
      </p:sp>
      <p:sp>
        <p:nvSpPr>
          <p:cNvPr id="133" name="Slide Number"/>
          <p:cNvSpPr txBox="1">
            <a:spLocks noGrp="1"/>
          </p:cNvSpPr>
          <p:nvPr>
            <p:ph type="sldNum" sz="quarter" idx="2"/>
          </p:nvPr>
        </p:nvSpPr>
        <p:spPr>
          <a:xfrm>
            <a:off x="11881200" y="6506974"/>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3_50-50 Right Photo Layout">
    <p:spTree>
      <p:nvGrpSpPr>
        <p:cNvPr id="1" name=""/>
        <p:cNvGrpSpPr/>
        <p:nvPr/>
      </p:nvGrpSpPr>
      <p:grpSpPr>
        <a:xfrm>
          <a:off x="0" y="0"/>
          <a:ext cx="0" cy="0"/>
          <a:chOff x="0" y="0"/>
          <a:chExt cx="0" cy="0"/>
        </a:xfrm>
      </p:grpSpPr>
      <p:sp>
        <p:nvSpPr>
          <p:cNvPr id="140" name="Picture Placeholder 4"/>
          <p:cNvSpPr>
            <a:spLocks noGrp="1"/>
          </p:cNvSpPr>
          <p:nvPr>
            <p:ph type="pic" idx="13"/>
          </p:nvPr>
        </p:nvSpPr>
        <p:spPr>
          <a:xfrm>
            <a:off x="6129304" y="0"/>
            <a:ext cx="6062696" cy="6856101"/>
          </a:xfrm>
          <a:prstGeom prst="rect">
            <a:avLst/>
          </a:prstGeom>
        </p:spPr>
        <p:txBody>
          <a:bodyPr lIns="91439" tIns="45719" rIns="91439" bIns="45719"/>
          <a:lstStyle/>
          <a:p>
            <a:endParaRPr/>
          </a:p>
        </p:txBody>
      </p:sp>
      <p:sp>
        <p:nvSpPr>
          <p:cNvPr id="141" name="Body Level One…"/>
          <p:cNvSpPr txBox="1">
            <a:spLocks noGrp="1"/>
          </p:cNvSpPr>
          <p:nvPr>
            <p:ph type="body" sz="quarter" idx="1"/>
          </p:nvPr>
        </p:nvSpPr>
        <p:spPr>
          <a:xfrm>
            <a:off x="1875949" y="419100"/>
            <a:ext cx="2377441" cy="840231"/>
          </a:xfrm>
          <a:prstGeom prst="rect">
            <a:avLst/>
          </a:prstGeom>
        </p:spPr>
        <p:txBody>
          <a:bodyPr>
            <a:normAutofit/>
          </a:bodyPr>
          <a:lstStyle>
            <a:lvl1pPr algn="ctr">
              <a:defRPr sz="5400">
                <a:solidFill>
                  <a:schemeClr val="accent4"/>
                </a:solidFill>
                <a:latin typeface="Segoe UI Black"/>
                <a:ea typeface="Segoe UI Black"/>
                <a:cs typeface="Segoe UI Black"/>
                <a:sym typeface="Segoe UI Black"/>
              </a:defRPr>
            </a:lvl1pPr>
            <a:lvl2pPr algn="ctr">
              <a:defRPr sz="5400">
                <a:solidFill>
                  <a:schemeClr val="accent4"/>
                </a:solidFill>
                <a:latin typeface="Segoe UI Black"/>
                <a:ea typeface="Segoe UI Black"/>
                <a:cs typeface="Segoe UI Black"/>
                <a:sym typeface="Segoe UI Black"/>
              </a:defRPr>
            </a:lvl2pPr>
            <a:lvl3pPr algn="ctr">
              <a:defRPr sz="5400">
                <a:solidFill>
                  <a:schemeClr val="accent4"/>
                </a:solidFill>
                <a:latin typeface="Segoe UI Black"/>
                <a:ea typeface="Segoe UI Black"/>
                <a:cs typeface="Segoe UI Black"/>
                <a:sym typeface="Segoe UI Black"/>
              </a:defRPr>
            </a:lvl3pPr>
            <a:lvl4pPr algn="ctr">
              <a:defRPr sz="5400">
                <a:solidFill>
                  <a:schemeClr val="accent4"/>
                </a:solidFill>
                <a:latin typeface="Segoe UI Black"/>
                <a:ea typeface="Segoe UI Black"/>
                <a:cs typeface="Segoe UI Black"/>
                <a:sym typeface="Segoe UI Black"/>
              </a:defRPr>
            </a:lvl4pPr>
            <a:lvl5pPr algn="ctr">
              <a:defRPr sz="5400">
                <a:solidFill>
                  <a:schemeClr val="accent4"/>
                </a:solidFill>
                <a:latin typeface="Segoe UI Black"/>
                <a:ea typeface="Segoe UI Black"/>
                <a:cs typeface="Segoe UI Black"/>
                <a:sym typeface="Segoe UI Black"/>
              </a:defRPr>
            </a:lvl5pPr>
          </a:lstStyle>
          <a:p>
            <a:r>
              <a:t>Body Level One</a:t>
            </a:r>
          </a:p>
          <a:p>
            <a:pPr lvl="1"/>
            <a:r>
              <a:t>Body Level Two</a:t>
            </a:r>
          </a:p>
          <a:p>
            <a:pPr lvl="2"/>
            <a:r>
              <a:t>Body Level Three</a:t>
            </a:r>
          </a:p>
          <a:p>
            <a:pPr lvl="3"/>
            <a:r>
              <a:t>Body Level Four</a:t>
            </a:r>
          </a:p>
          <a:p>
            <a:pPr lvl="4"/>
            <a:r>
              <a:t>Body Level Five</a:t>
            </a:r>
          </a:p>
        </p:txBody>
      </p:sp>
      <p:sp>
        <p:nvSpPr>
          <p:cNvPr id="142" name="Text Placeholder 6"/>
          <p:cNvSpPr>
            <a:spLocks noGrp="1"/>
          </p:cNvSpPr>
          <p:nvPr>
            <p:ph type="body" sz="half" idx="14"/>
          </p:nvPr>
        </p:nvSpPr>
        <p:spPr>
          <a:xfrm>
            <a:off x="-2" y="3428050"/>
            <a:ext cx="6129308" cy="2754089"/>
          </a:xfrm>
          <a:prstGeom prst="rect">
            <a:avLst/>
          </a:prstGeom>
        </p:spPr>
        <p:txBody>
          <a:bodyPr>
            <a:normAutofit/>
          </a:bodyPr>
          <a:lstStyle/>
          <a:p>
            <a:pPr rtl="0">
              <a:defRPr/>
            </a:pPr>
            <a:endParaRPr/>
          </a:p>
        </p:txBody>
      </p:sp>
      <p:sp>
        <p:nvSpPr>
          <p:cNvPr id="143" name="Text Placeholder 2"/>
          <p:cNvSpPr>
            <a:spLocks noGrp="1"/>
          </p:cNvSpPr>
          <p:nvPr>
            <p:ph type="body" sz="quarter" idx="15"/>
          </p:nvPr>
        </p:nvSpPr>
        <p:spPr>
          <a:xfrm>
            <a:off x="0" y="1554162"/>
            <a:ext cx="6096000" cy="535534"/>
          </a:xfrm>
          <a:prstGeom prst="rect">
            <a:avLst/>
          </a:prstGeom>
        </p:spPr>
        <p:txBody>
          <a:bodyPr>
            <a:normAutofit/>
          </a:bodyPr>
          <a:lstStyle/>
          <a:p>
            <a:pPr rtl="0">
              <a:defRPr/>
            </a:pPr>
            <a:endParaRPr/>
          </a:p>
        </p:txBody>
      </p:sp>
      <p:sp>
        <p:nvSpPr>
          <p:cNvPr id="144" name="Slide Number"/>
          <p:cNvSpPr txBox="1">
            <a:spLocks noGrp="1"/>
          </p:cNvSpPr>
          <p:nvPr>
            <p:ph type="sldNum" sz="quarter" idx="2"/>
          </p:nvPr>
        </p:nvSpPr>
        <p:spPr>
          <a:xfrm>
            <a:off x="11894088" y="6526530"/>
            <a:ext cx="297913" cy="281939"/>
          </a:xfrm>
          <a:prstGeom prst="rect">
            <a:avLst/>
          </a:prstGeom>
        </p:spPr>
        <p:txBody>
          <a:bodyPr lIns="45718" tIns="45718" rIns="45718" bIns="45718"/>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50-50 Right Photo Layout">
    <p:spTree>
      <p:nvGrpSpPr>
        <p:cNvPr id="1" name=""/>
        <p:cNvGrpSpPr/>
        <p:nvPr/>
      </p:nvGrpSpPr>
      <p:grpSpPr>
        <a:xfrm>
          <a:off x="0" y="0"/>
          <a:ext cx="0" cy="0"/>
          <a:chOff x="0" y="0"/>
          <a:chExt cx="0" cy="0"/>
        </a:xfrm>
      </p:grpSpPr>
      <p:sp>
        <p:nvSpPr>
          <p:cNvPr id="151" name="Picture Placeholder 4"/>
          <p:cNvSpPr>
            <a:spLocks noGrp="1"/>
          </p:cNvSpPr>
          <p:nvPr>
            <p:ph type="pic" idx="13"/>
          </p:nvPr>
        </p:nvSpPr>
        <p:spPr>
          <a:xfrm>
            <a:off x="6129304" y="0"/>
            <a:ext cx="6062696" cy="6856101"/>
          </a:xfrm>
          <a:prstGeom prst="rect">
            <a:avLst/>
          </a:prstGeom>
        </p:spPr>
        <p:txBody>
          <a:bodyPr lIns="91439" tIns="45719" rIns="91439" bIns="45719"/>
          <a:lstStyle/>
          <a:p>
            <a:endParaRPr/>
          </a:p>
        </p:txBody>
      </p:sp>
      <p:sp>
        <p:nvSpPr>
          <p:cNvPr id="152" name="Body Level One…"/>
          <p:cNvSpPr txBox="1">
            <a:spLocks noGrp="1"/>
          </p:cNvSpPr>
          <p:nvPr>
            <p:ph type="body" sz="quarter" idx="1"/>
          </p:nvPr>
        </p:nvSpPr>
        <p:spPr>
          <a:xfrm>
            <a:off x="1875949" y="419100"/>
            <a:ext cx="2377441" cy="840231"/>
          </a:xfrm>
          <a:prstGeom prst="rect">
            <a:avLst/>
          </a:prstGeom>
        </p:spPr>
        <p:txBody>
          <a:bodyPr>
            <a:normAutofit/>
          </a:bodyPr>
          <a:lstStyle>
            <a:lvl1pPr algn="ctr">
              <a:defRPr sz="5400">
                <a:solidFill>
                  <a:schemeClr val="accent4"/>
                </a:solidFill>
                <a:latin typeface="Segoe UI Black"/>
                <a:ea typeface="Segoe UI Black"/>
                <a:cs typeface="Segoe UI Black"/>
                <a:sym typeface="Segoe UI Black"/>
              </a:defRPr>
            </a:lvl1pPr>
            <a:lvl2pPr algn="ctr">
              <a:defRPr sz="5400">
                <a:solidFill>
                  <a:schemeClr val="accent4"/>
                </a:solidFill>
                <a:latin typeface="Segoe UI Black"/>
                <a:ea typeface="Segoe UI Black"/>
                <a:cs typeface="Segoe UI Black"/>
                <a:sym typeface="Segoe UI Black"/>
              </a:defRPr>
            </a:lvl2pPr>
            <a:lvl3pPr algn="ctr">
              <a:defRPr sz="5400">
                <a:solidFill>
                  <a:schemeClr val="accent4"/>
                </a:solidFill>
                <a:latin typeface="Segoe UI Black"/>
                <a:ea typeface="Segoe UI Black"/>
                <a:cs typeface="Segoe UI Black"/>
                <a:sym typeface="Segoe UI Black"/>
              </a:defRPr>
            </a:lvl3pPr>
            <a:lvl4pPr algn="ctr">
              <a:defRPr sz="5400">
                <a:solidFill>
                  <a:schemeClr val="accent4"/>
                </a:solidFill>
                <a:latin typeface="Segoe UI Black"/>
                <a:ea typeface="Segoe UI Black"/>
                <a:cs typeface="Segoe UI Black"/>
                <a:sym typeface="Segoe UI Black"/>
              </a:defRPr>
            </a:lvl4pPr>
            <a:lvl5pPr algn="ctr">
              <a:defRPr sz="5400">
                <a:solidFill>
                  <a:schemeClr val="accent4"/>
                </a:solidFill>
                <a:latin typeface="Segoe UI Black"/>
                <a:ea typeface="Segoe UI Black"/>
                <a:cs typeface="Segoe UI Black"/>
                <a:sym typeface="Segoe UI Black"/>
              </a:defRPr>
            </a:lvl5pPr>
          </a:lstStyle>
          <a:p>
            <a:r>
              <a:t>Body Level One</a:t>
            </a:r>
          </a:p>
          <a:p>
            <a:pPr lvl="1"/>
            <a:r>
              <a:t>Body Level Two</a:t>
            </a:r>
          </a:p>
          <a:p>
            <a:pPr lvl="2"/>
            <a:r>
              <a:t>Body Level Three</a:t>
            </a:r>
          </a:p>
          <a:p>
            <a:pPr lvl="3"/>
            <a:r>
              <a:t>Body Level Four</a:t>
            </a:r>
          </a:p>
          <a:p>
            <a:pPr lvl="4"/>
            <a:r>
              <a:t>Body Level Five</a:t>
            </a:r>
          </a:p>
        </p:txBody>
      </p:sp>
      <p:sp>
        <p:nvSpPr>
          <p:cNvPr id="153" name="Text Placeholder 6"/>
          <p:cNvSpPr>
            <a:spLocks noGrp="1"/>
          </p:cNvSpPr>
          <p:nvPr>
            <p:ph type="body" sz="quarter" idx="14"/>
          </p:nvPr>
        </p:nvSpPr>
        <p:spPr>
          <a:xfrm>
            <a:off x="0" y="3429000"/>
            <a:ext cx="6096000" cy="2594044"/>
          </a:xfrm>
          <a:prstGeom prst="rect">
            <a:avLst/>
          </a:prstGeom>
        </p:spPr>
        <p:txBody>
          <a:bodyPr>
            <a:normAutofit/>
          </a:bodyPr>
          <a:lstStyle/>
          <a:p>
            <a:pPr rtl="0">
              <a:defRPr/>
            </a:pPr>
            <a:endParaRPr/>
          </a:p>
        </p:txBody>
      </p:sp>
      <p:sp>
        <p:nvSpPr>
          <p:cNvPr id="154" name="Text Placeholder 2"/>
          <p:cNvSpPr>
            <a:spLocks noGrp="1"/>
          </p:cNvSpPr>
          <p:nvPr>
            <p:ph type="body" sz="quarter" idx="15"/>
          </p:nvPr>
        </p:nvSpPr>
        <p:spPr>
          <a:xfrm>
            <a:off x="0" y="1554162"/>
            <a:ext cx="6096000" cy="548959"/>
          </a:xfrm>
          <a:prstGeom prst="rect">
            <a:avLst/>
          </a:prstGeom>
        </p:spPr>
        <p:txBody>
          <a:bodyPr>
            <a:normAutofit/>
          </a:bodyPr>
          <a:lstStyle/>
          <a:p>
            <a:pPr rtl="0">
              <a:defRPr/>
            </a:pPr>
            <a:endParaRPr/>
          </a:p>
        </p:txBody>
      </p:sp>
      <p:sp>
        <p:nvSpPr>
          <p:cNvPr id="155" name="Slide Number"/>
          <p:cNvSpPr txBox="1">
            <a:spLocks noGrp="1"/>
          </p:cNvSpPr>
          <p:nvPr>
            <p:ph type="sldNum" sz="quarter" idx="2"/>
          </p:nvPr>
        </p:nvSpPr>
        <p:spPr>
          <a:xfrm>
            <a:off x="11943540" y="6539231"/>
            <a:ext cx="281765" cy="256539"/>
          </a:xfrm>
          <a:prstGeom prst="rect">
            <a:avLst/>
          </a:prstGeom>
        </p:spPr>
        <p:txBody>
          <a:bodyPr lIns="45718" tIns="45718" rIns="45718" bIns="45718"/>
          <a:lstStyle>
            <a:lvl1pPr>
              <a:defRPr sz="11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50-50 Left Photo Layout with text">
    <p:spTree>
      <p:nvGrpSpPr>
        <p:cNvPr id="1" name=""/>
        <p:cNvGrpSpPr/>
        <p:nvPr/>
      </p:nvGrpSpPr>
      <p:grpSpPr>
        <a:xfrm>
          <a:off x="0" y="0"/>
          <a:ext cx="0" cy="0"/>
          <a:chOff x="0" y="0"/>
          <a:chExt cx="0" cy="0"/>
        </a:xfrm>
      </p:grpSpPr>
      <p:sp>
        <p:nvSpPr>
          <p:cNvPr id="162" name="Picture Placeholder 4"/>
          <p:cNvSpPr>
            <a:spLocks noGrp="1"/>
          </p:cNvSpPr>
          <p:nvPr>
            <p:ph type="pic" idx="13"/>
          </p:nvPr>
        </p:nvSpPr>
        <p:spPr>
          <a:xfrm flipH="1">
            <a:off x="-3" y="0"/>
            <a:ext cx="6094447" cy="6856101"/>
          </a:xfrm>
          <a:prstGeom prst="rect">
            <a:avLst/>
          </a:prstGeom>
        </p:spPr>
        <p:txBody>
          <a:bodyPr lIns="91439" tIns="45719" rIns="91439" bIns="45719"/>
          <a:lstStyle/>
          <a:p>
            <a:endParaRPr/>
          </a:p>
        </p:txBody>
      </p:sp>
      <p:sp>
        <p:nvSpPr>
          <p:cNvPr id="163" name="Body Level One…"/>
          <p:cNvSpPr txBox="1">
            <a:spLocks noGrp="1"/>
          </p:cNvSpPr>
          <p:nvPr>
            <p:ph type="body" sz="half" idx="1"/>
          </p:nvPr>
        </p:nvSpPr>
        <p:spPr>
          <a:xfrm>
            <a:off x="6094443" y="3425618"/>
            <a:ext cx="6097557" cy="2754089"/>
          </a:xfrm>
          <a:prstGeom prst="rect">
            <a:avLst/>
          </a:prstGeom>
        </p:spPr>
        <p:txBody>
          <a:bodyPr>
            <a:normAutofit/>
          </a:bodyPr>
          <a:lstStyle>
            <a:lvl1pPr algn="ctr">
              <a:spcBef>
                <a:spcPts val="3000"/>
              </a:spcBef>
              <a:defRPr sz="3600">
                <a:solidFill>
                  <a:schemeClr val="accent6"/>
                </a:solidFill>
                <a:latin typeface="Segoe UI Semibold"/>
                <a:ea typeface="Segoe UI Semibold"/>
                <a:cs typeface="Segoe UI Semibold"/>
                <a:sym typeface="Segoe UI Semibold"/>
              </a:defRPr>
            </a:lvl1pPr>
            <a:lvl2pPr algn="ctr">
              <a:spcBef>
                <a:spcPts val="3000"/>
              </a:spcBef>
              <a:defRPr sz="3600">
                <a:solidFill>
                  <a:schemeClr val="accent6"/>
                </a:solidFill>
                <a:latin typeface="Segoe UI Semibold"/>
                <a:ea typeface="Segoe UI Semibold"/>
                <a:cs typeface="Segoe UI Semibold"/>
                <a:sym typeface="Segoe UI Semibold"/>
              </a:defRPr>
            </a:lvl2pPr>
            <a:lvl3pPr algn="ctr">
              <a:spcBef>
                <a:spcPts val="3000"/>
              </a:spcBef>
              <a:defRPr sz="3600">
                <a:solidFill>
                  <a:schemeClr val="accent6"/>
                </a:solidFill>
                <a:latin typeface="Segoe UI Semibold"/>
                <a:ea typeface="Segoe UI Semibold"/>
                <a:cs typeface="Segoe UI Semibold"/>
                <a:sym typeface="Segoe UI Semibold"/>
              </a:defRPr>
            </a:lvl3pPr>
            <a:lvl4pPr algn="ctr">
              <a:spcBef>
                <a:spcPts val="3000"/>
              </a:spcBef>
              <a:defRPr sz="3600">
                <a:solidFill>
                  <a:schemeClr val="accent6"/>
                </a:solidFill>
                <a:latin typeface="Segoe UI Semibold"/>
                <a:ea typeface="Segoe UI Semibold"/>
                <a:cs typeface="Segoe UI Semibold"/>
                <a:sym typeface="Segoe UI Semibold"/>
              </a:defRPr>
            </a:lvl4pPr>
            <a:lvl5pPr algn="ctr">
              <a:spcBef>
                <a:spcPts val="3000"/>
              </a:spcBef>
              <a:defRPr sz="3600">
                <a:solidFill>
                  <a:schemeClr val="accent6"/>
                </a:solidFill>
                <a:latin typeface="Segoe UI Semibold"/>
                <a:ea typeface="Segoe UI Semibold"/>
                <a:cs typeface="Segoe UI Semibold"/>
                <a:sym typeface="Segoe UI Semibold"/>
              </a:defRPr>
            </a:lvl5pPr>
          </a:lstStyle>
          <a:p>
            <a:r>
              <a:t>Body Level One</a:t>
            </a:r>
          </a:p>
          <a:p>
            <a:pPr lvl="1"/>
            <a:r>
              <a:t>Body Level Two</a:t>
            </a:r>
          </a:p>
          <a:p>
            <a:pPr lvl="2"/>
            <a:r>
              <a:t>Body Level Three</a:t>
            </a:r>
          </a:p>
          <a:p>
            <a:pPr lvl="3"/>
            <a:r>
              <a:t>Body Level Four</a:t>
            </a:r>
          </a:p>
          <a:p>
            <a:pPr lvl="4"/>
            <a:r>
              <a:t>Body Level Five</a:t>
            </a:r>
          </a:p>
        </p:txBody>
      </p:sp>
      <p:sp>
        <p:nvSpPr>
          <p:cNvPr id="164" name="Text Placeholder 2"/>
          <p:cNvSpPr>
            <a:spLocks noGrp="1"/>
          </p:cNvSpPr>
          <p:nvPr>
            <p:ph type="body" sz="quarter" idx="14"/>
          </p:nvPr>
        </p:nvSpPr>
        <p:spPr>
          <a:xfrm>
            <a:off x="6094442" y="1554162"/>
            <a:ext cx="6097559" cy="535534"/>
          </a:xfrm>
          <a:prstGeom prst="rect">
            <a:avLst/>
          </a:prstGeom>
        </p:spPr>
        <p:txBody>
          <a:bodyPr>
            <a:normAutofit/>
          </a:bodyPr>
          <a:lstStyle/>
          <a:p>
            <a:pPr rtl="0">
              <a:defRPr/>
            </a:pPr>
            <a:endParaRPr/>
          </a:p>
        </p:txBody>
      </p:sp>
      <p:sp>
        <p:nvSpPr>
          <p:cNvPr id="165" name="Slide Number"/>
          <p:cNvSpPr txBox="1">
            <a:spLocks noGrp="1"/>
          </p:cNvSpPr>
          <p:nvPr>
            <p:ph type="sldNum" sz="quarter" idx="2"/>
          </p:nvPr>
        </p:nvSpPr>
        <p:spPr>
          <a:xfrm>
            <a:off x="11894088" y="6526530"/>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4_50-50 Left Photo Layout with text">
    <p:spTree>
      <p:nvGrpSpPr>
        <p:cNvPr id="1" name=""/>
        <p:cNvGrpSpPr/>
        <p:nvPr/>
      </p:nvGrpSpPr>
      <p:grpSpPr>
        <a:xfrm>
          <a:off x="0" y="0"/>
          <a:ext cx="0" cy="0"/>
          <a:chOff x="0" y="0"/>
          <a:chExt cx="0" cy="0"/>
        </a:xfrm>
      </p:grpSpPr>
      <p:sp>
        <p:nvSpPr>
          <p:cNvPr id="172" name="Picture Placeholder 4"/>
          <p:cNvSpPr>
            <a:spLocks noGrp="1"/>
          </p:cNvSpPr>
          <p:nvPr>
            <p:ph type="pic" idx="13"/>
          </p:nvPr>
        </p:nvSpPr>
        <p:spPr>
          <a:xfrm flipH="1">
            <a:off x="0" y="0"/>
            <a:ext cx="6094444" cy="6856101"/>
          </a:xfrm>
          <a:prstGeom prst="rect">
            <a:avLst/>
          </a:prstGeom>
        </p:spPr>
        <p:txBody>
          <a:bodyPr lIns="91439" tIns="45719" rIns="91439" bIns="45719"/>
          <a:lstStyle/>
          <a:p>
            <a:endParaRPr/>
          </a:p>
        </p:txBody>
      </p:sp>
      <p:sp>
        <p:nvSpPr>
          <p:cNvPr id="173" name="Body Level One…"/>
          <p:cNvSpPr txBox="1">
            <a:spLocks noGrp="1"/>
          </p:cNvSpPr>
          <p:nvPr>
            <p:ph type="body" sz="quarter" idx="1"/>
          </p:nvPr>
        </p:nvSpPr>
        <p:spPr>
          <a:xfrm>
            <a:off x="6138266" y="3457545"/>
            <a:ext cx="6053733" cy="2754089"/>
          </a:xfrm>
          <a:prstGeom prst="rect">
            <a:avLst/>
          </a:prstGeom>
        </p:spPr>
        <p:txBody>
          <a:bodyPr>
            <a:normAutofit/>
          </a:bodyPr>
          <a:lstStyle>
            <a:lvl1pPr algn="ctr">
              <a:spcBef>
                <a:spcPts val="3000"/>
              </a:spcBef>
              <a:defRPr sz="3600">
                <a:solidFill>
                  <a:schemeClr val="accent6"/>
                </a:solidFill>
                <a:latin typeface="Segoe UI Semibold"/>
                <a:ea typeface="Segoe UI Semibold"/>
                <a:cs typeface="Segoe UI Semibold"/>
                <a:sym typeface="Segoe UI Semibold"/>
              </a:defRPr>
            </a:lvl1pPr>
            <a:lvl2pPr algn="ctr">
              <a:spcBef>
                <a:spcPts val="3000"/>
              </a:spcBef>
              <a:defRPr sz="3600">
                <a:solidFill>
                  <a:schemeClr val="accent6"/>
                </a:solidFill>
                <a:latin typeface="Segoe UI Semibold"/>
                <a:ea typeface="Segoe UI Semibold"/>
                <a:cs typeface="Segoe UI Semibold"/>
                <a:sym typeface="Segoe UI Semibold"/>
              </a:defRPr>
            </a:lvl2pPr>
            <a:lvl3pPr algn="ctr">
              <a:spcBef>
                <a:spcPts val="3000"/>
              </a:spcBef>
              <a:defRPr sz="3600">
                <a:solidFill>
                  <a:schemeClr val="accent6"/>
                </a:solidFill>
                <a:latin typeface="Segoe UI Semibold"/>
                <a:ea typeface="Segoe UI Semibold"/>
                <a:cs typeface="Segoe UI Semibold"/>
                <a:sym typeface="Segoe UI Semibold"/>
              </a:defRPr>
            </a:lvl3pPr>
            <a:lvl4pPr algn="ctr">
              <a:spcBef>
                <a:spcPts val="3000"/>
              </a:spcBef>
              <a:defRPr sz="3600">
                <a:solidFill>
                  <a:schemeClr val="accent6"/>
                </a:solidFill>
                <a:latin typeface="Segoe UI Semibold"/>
                <a:ea typeface="Segoe UI Semibold"/>
                <a:cs typeface="Segoe UI Semibold"/>
                <a:sym typeface="Segoe UI Semibold"/>
              </a:defRPr>
            </a:lvl4pPr>
            <a:lvl5pPr algn="ctr">
              <a:spcBef>
                <a:spcPts val="3000"/>
              </a:spcBef>
              <a:defRPr sz="3600">
                <a:solidFill>
                  <a:schemeClr val="accent6"/>
                </a:solidFill>
                <a:latin typeface="Segoe UI Semibold"/>
                <a:ea typeface="Segoe UI Semibold"/>
                <a:cs typeface="Segoe UI Semibold"/>
                <a:sym typeface="Segoe UI Semibold"/>
              </a:defRPr>
            </a:lvl5pPr>
          </a:lstStyle>
          <a:p>
            <a:r>
              <a:t>Body Level One</a:t>
            </a:r>
          </a:p>
          <a:p>
            <a:pPr lvl="1"/>
            <a:r>
              <a:t>Body Level Two</a:t>
            </a:r>
          </a:p>
          <a:p>
            <a:pPr lvl="2"/>
            <a:r>
              <a:t>Body Level Three</a:t>
            </a:r>
          </a:p>
          <a:p>
            <a:pPr lvl="3"/>
            <a:r>
              <a:t>Body Level Four</a:t>
            </a:r>
          </a:p>
          <a:p>
            <a:pPr lvl="4"/>
            <a:r>
              <a:t>Body Level Five</a:t>
            </a:r>
          </a:p>
        </p:txBody>
      </p:sp>
      <p:sp>
        <p:nvSpPr>
          <p:cNvPr id="174" name="Text Placeholder 2"/>
          <p:cNvSpPr>
            <a:spLocks noGrp="1"/>
          </p:cNvSpPr>
          <p:nvPr>
            <p:ph type="body" sz="quarter" idx="14"/>
          </p:nvPr>
        </p:nvSpPr>
        <p:spPr>
          <a:xfrm>
            <a:off x="6138267" y="1554162"/>
            <a:ext cx="5875736" cy="535533"/>
          </a:xfrm>
          <a:prstGeom prst="rect">
            <a:avLst/>
          </a:prstGeom>
        </p:spPr>
        <p:txBody>
          <a:bodyPr>
            <a:normAutofit/>
          </a:bodyPr>
          <a:lstStyle/>
          <a:p>
            <a:pPr rtl="0">
              <a:defRPr/>
            </a:pPr>
            <a:endParaRPr/>
          </a:p>
        </p:txBody>
      </p:sp>
      <p:sp>
        <p:nvSpPr>
          <p:cNvPr id="175" name="Slide Number"/>
          <p:cNvSpPr txBox="1">
            <a:spLocks noGrp="1"/>
          </p:cNvSpPr>
          <p:nvPr>
            <p:ph type="sldNum" sz="quarter" idx="2"/>
          </p:nvPr>
        </p:nvSpPr>
        <p:spPr>
          <a:xfrm>
            <a:off x="11894088" y="6526530"/>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Callout with small Non-bulleted">
    <p:spTree>
      <p:nvGrpSpPr>
        <p:cNvPr id="1" name=""/>
        <p:cNvGrpSpPr/>
        <p:nvPr/>
      </p:nvGrpSpPr>
      <p:grpSpPr>
        <a:xfrm>
          <a:off x="0" y="0"/>
          <a:ext cx="0" cy="0"/>
          <a:chOff x="0" y="0"/>
          <a:chExt cx="0" cy="0"/>
        </a:xfrm>
      </p:grpSpPr>
      <p:sp>
        <p:nvSpPr>
          <p:cNvPr id="182" name="Rectangle 9"/>
          <p:cNvSpPr/>
          <p:nvPr/>
        </p:nvSpPr>
        <p:spPr>
          <a:xfrm>
            <a:off x="0" y="-2"/>
            <a:ext cx="12192000" cy="2974852"/>
          </a:xfrm>
          <a:prstGeom prst="rect">
            <a:avLst/>
          </a:prstGeom>
          <a:solidFill>
            <a:srgbClr val="F2F2F2"/>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183" name="Body Level One…"/>
          <p:cNvSpPr txBox="1">
            <a:spLocks noGrp="1"/>
          </p:cNvSpPr>
          <p:nvPr>
            <p:ph type="body" sz="quarter" idx="1"/>
          </p:nvPr>
        </p:nvSpPr>
        <p:spPr>
          <a:xfrm>
            <a:off x="269240" y="3367878"/>
            <a:ext cx="5192775" cy="1830247"/>
          </a:xfrm>
          <a:prstGeom prst="rect">
            <a:avLst/>
          </a:prstGeom>
        </p:spPr>
        <p:txBody>
          <a:bodyPr>
            <a:normAutofit/>
          </a:bodyPr>
          <a:lstStyle>
            <a:lvl1pPr algn="l" defTabSz="914365">
              <a:spcBef>
                <a:spcPts val="1200"/>
              </a:spcBef>
              <a:defRPr sz="3100" b="0">
                <a:solidFill>
                  <a:schemeClr val="accent6"/>
                </a:solidFill>
                <a:latin typeface="Segoe UI Light"/>
                <a:ea typeface="Segoe UI Light"/>
                <a:cs typeface="Segoe UI Light"/>
                <a:sym typeface="Segoe UI Light"/>
              </a:defRPr>
            </a:lvl1pPr>
            <a:lvl2pPr algn="l" defTabSz="914365">
              <a:spcBef>
                <a:spcPts val="1200"/>
              </a:spcBef>
              <a:defRPr sz="3100" b="0">
                <a:solidFill>
                  <a:schemeClr val="accent6"/>
                </a:solidFill>
                <a:latin typeface="Segoe UI Light"/>
                <a:ea typeface="Segoe UI Light"/>
                <a:cs typeface="Segoe UI Light"/>
                <a:sym typeface="Segoe UI Light"/>
              </a:defRPr>
            </a:lvl2pPr>
            <a:lvl3pPr algn="l" defTabSz="914365">
              <a:spcBef>
                <a:spcPts val="1200"/>
              </a:spcBef>
              <a:defRPr sz="3100" b="0">
                <a:solidFill>
                  <a:schemeClr val="accent6"/>
                </a:solidFill>
                <a:latin typeface="Segoe UI Light"/>
                <a:ea typeface="Segoe UI Light"/>
                <a:cs typeface="Segoe UI Light"/>
                <a:sym typeface="Segoe UI Light"/>
              </a:defRPr>
            </a:lvl3pPr>
            <a:lvl4pPr algn="l" defTabSz="914365">
              <a:spcBef>
                <a:spcPts val="1200"/>
              </a:spcBef>
              <a:defRPr sz="3100" b="0">
                <a:solidFill>
                  <a:schemeClr val="accent6"/>
                </a:solidFill>
                <a:latin typeface="Segoe UI Light"/>
                <a:ea typeface="Segoe UI Light"/>
                <a:cs typeface="Segoe UI Light"/>
                <a:sym typeface="Segoe UI Light"/>
              </a:defRPr>
            </a:lvl4pPr>
            <a:lvl5pPr algn="l" defTabSz="914365">
              <a:spcBef>
                <a:spcPts val="1200"/>
              </a:spcBef>
              <a:defRPr sz="3100" b="0">
                <a:solidFill>
                  <a:schemeClr val="accent6"/>
                </a:solidFill>
                <a:latin typeface="Segoe UI Light"/>
                <a:ea typeface="Segoe UI Light"/>
                <a:cs typeface="Segoe UI Light"/>
                <a:sym typeface="Segoe UI Light"/>
              </a:defRPr>
            </a:lvl5pPr>
          </a:lstStyle>
          <a:p>
            <a:r>
              <a:t>Body Level One</a:t>
            </a:r>
          </a:p>
          <a:p>
            <a:pPr lvl="1"/>
            <a:r>
              <a:t>Body Level Two</a:t>
            </a:r>
          </a:p>
          <a:p>
            <a:pPr lvl="2"/>
            <a:r>
              <a:t>Body Level Three</a:t>
            </a:r>
          </a:p>
          <a:p>
            <a:pPr lvl="3"/>
            <a:r>
              <a:t>Body Level Four</a:t>
            </a:r>
          </a:p>
          <a:p>
            <a:pPr lvl="4"/>
            <a:r>
              <a:t>Body Level Five</a:t>
            </a:r>
          </a:p>
        </p:txBody>
      </p:sp>
      <p:sp>
        <p:nvSpPr>
          <p:cNvPr id="184" name="Text Placeholder 8"/>
          <p:cNvSpPr>
            <a:spLocks noGrp="1"/>
          </p:cNvSpPr>
          <p:nvPr>
            <p:ph type="body" sz="quarter" idx="13"/>
          </p:nvPr>
        </p:nvSpPr>
        <p:spPr>
          <a:xfrm>
            <a:off x="6253315" y="3503950"/>
            <a:ext cx="5671766" cy="1705725"/>
          </a:xfrm>
          <a:prstGeom prst="rect">
            <a:avLst/>
          </a:prstGeom>
        </p:spPr>
        <p:txBody>
          <a:bodyPr>
            <a:normAutofit/>
          </a:bodyPr>
          <a:lstStyle/>
          <a:p>
            <a:pPr rtl="0">
              <a:defRPr/>
            </a:pPr>
            <a:endParaRPr/>
          </a:p>
        </p:txBody>
      </p:sp>
      <p:sp>
        <p:nvSpPr>
          <p:cNvPr id="185" name="Picture Placeholder 2"/>
          <p:cNvSpPr>
            <a:spLocks noGrp="1"/>
          </p:cNvSpPr>
          <p:nvPr>
            <p:ph type="pic" idx="14"/>
          </p:nvPr>
        </p:nvSpPr>
        <p:spPr>
          <a:xfrm>
            <a:off x="0" y="0"/>
            <a:ext cx="12192000" cy="2974850"/>
          </a:xfrm>
          <a:prstGeom prst="rect">
            <a:avLst/>
          </a:prstGeom>
        </p:spPr>
        <p:txBody>
          <a:bodyPr lIns="91439" tIns="45719" rIns="91439" bIns="45719"/>
          <a:lstStyle/>
          <a:p>
            <a:endParaRPr/>
          </a:p>
        </p:txBody>
      </p:sp>
      <p:sp>
        <p:nvSpPr>
          <p:cNvPr id="186" name="Title Text"/>
          <p:cNvSpPr txBox="1">
            <a:spLocks noGrp="1"/>
          </p:cNvSpPr>
          <p:nvPr>
            <p:ph type="title"/>
          </p:nvPr>
        </p:nvSpPr>
        <p:spPr>
          <a:xfrm>
            <a:off x="304800" y="419100"/>
            <a:ext cx="11658600" cy="590931"/>
          </a:xfrm>
          <a:prstGeom prst="rect">
            <a:avLst/>
          </a:prstGeom>
        </p:spPr>
        <p:txBody>
          <a:bodyPr>
            <a:normAutofit/>
          </a:bodyPr>
          <a:lstStyle/>
          <a:p>
            <a:r>
              <a:t>Title Text</a:t>
            </a:r>
          </a:p>
        </p:txBody>
      </p:sp>
      <p:sp>
        <p:nvSpPr>
          <p:cNvPr id="187" name="Slide Number"/>
          <p:cNvSpPr txBox="1">
            <a:spLocks noGrp="1"/>
          </p:cNvSpPr>
          <p:nvPr>
            <p:ph type="sldNum" sz="quarter" idx="2"/>
          </p:nvPr>
        </p:nvSpPr>
        <p:spPr>
          <a:xfrm>
            <a:off x="11894088" y="6526530"/>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ריק">
    <p:bg>
      <p:bgPr>
        <a:solidFill>
          <a:schemeClr val="accent6"/>
        </a:solidFill>
        <a:effectLst/>
      </p:bgPr>
    </p:bg>
    <p:spTree>
      <p:nvGrpSpPr>
        <p:cNvPr id="1" name=""/>
        <p:cNvGrpSpPr/>
        <p:nvPr/>
      </p:nvGrpSpPr>
      <p:grpSpPr>
        <a:xfrm>
          <a:off x="0" y="0"/>
          <a:ext cx="0" cy="0"/>
          <a:chOff x="0" y="0"/>
          <a:chExt cx="0" cy="0"/>
        </a:xfrm>
      </p:grpSpPr>
      <p:sp>
        <p:nvSpPr>
          <p:cNvPr id="194" name="Picture Placeholder 6"/>
          <p:cNvSpPr>
            <a:spLocks noGrp="1"/>
          </p:cNvSpPr>
          <p:nvPr>
            <p:ph type="pic" idx="13"/>
          </p:nvPr>
        </p:nvSpPr>
        <p:spPr>
          <a:xfrm>
            <a:off x="0" y="0"/>
            <a:ext cx="12192000" cy="6858000"/>
          </a:xfrm>
          <a:prstGeom prst="rect">
            <a:avLst/>
          </a:prstGeom>
        </p:spPr>
        <p:txBody>
          <a:bodyPr lIns="91439" tIns="45719" rIns="91439" bIns="45719"/>
          <a:lstStyle/>
          <a:p>
            <a:endParaRPr/>
          </a:p>
        </p:txBody>
      </p:sp>
      <p:sp>
        <p:nvSpPr>
          <p:cNvPr id="195" name="Title Text"/>
          <p:cNvSpPr txBox="1">
            <a:spLocks noGrp="1"/>
          </p:cNvSpPr>
          <p:nvPr>
            <p:ph type="title"/>
          </p:nvPr>
        </p:nvSpPr>
        <p:spPr>
          <a:xfrm>
            <a:off x="966652" y="2567613"/>
            <a:ext cx="8804365" cy="1403495"/>
          </a:xfrm>
          <a:prstGeom prst="rect">
            <a:avLst/>
          </a:prstGeom>
        </p:spPr>
        <p:txBody>
          <a:bodyPr>
            <a:normAutofit/>
          </a:bodyPr>
          <a:lstStyle>
            <a:lvl1pPr>
              <a:defRPr sz="8800" spc="100">
                <a:solidFill>
                  <a:srgbClr val="FCFEFF"/>
                </a:solidFill>
                <a:latin typeface="Segoe UI"/>
                <a:ea typeface="Segoe UI"/>
                <a:cs typeface="Segoe UI"/>
                <a:sym typeface="Segoe UI"/>
              </a:defRPr>
            </a:lvl1pPr>
          </a:lstStyle>
          <a:p>
            <a:r>
              <a:t>Title Text</a:t>
            </a:r>
          </a:p>
        </p:txBody>
      </p:sp>
      <p:sp>
        <p:nvSpPr>
          <p:cNvPr id="196" name="Body Level One…"/>
          <p:cNvSpPr txBox="1">
            <a:spLocks noGrp="1"/>
          </p:cNvSpPr>
          <p:nvPr>
            <p:ph type="body" sz="quarter" idx="1"/>
          </p:nvPr>
        </p:nvSpPr>
        <p:spPr>
          <a:xfrm>
            <a:off x="1581150" y="3971106"/>
            <a:ext cx="9461500" cy="757132"/>
          </a:xfrm>
          <a:prstGeom prst="rect">
            <a:avLst/>
          </a:prstGeom>
        </p:spPr>
        <p:txBody>
          <a:bodyPr>
            <a:normAutofit/>
          </a:bodyPr>
          <a:lstStyle>
            <a:lvl1pPr algn="l">
              <a:defRPr sz="4800" spc="300">
                <a:solidFill>
                  <a:srgbClr val="FCFEFF"/>
                </a:solidFill>
              </a:defRPr>
            </a:lvl1pPr>
            <a:lvl2pPr algn="l">
              <a:defRPr sz="4800" spc="300">
                <a:solidFill>
                  <a:srgbClr val="FCFEFF"/>
                </a:solidFill>
              </a:defRPr>
            </a:lvl2pPr>
            <a:lvl3pPr algn="l">
              <a:defRPr sz="4800" spc="300">
                <a:solidFill>
                  <a:srgbClr val="FCFEFF"/>
                </a:solidFill>
              </a:defRPr>
            </a:lvl3pPr>
            <a:lvl4pPr algn="l">
              <a:defRPr sz="4800" spc="300">
                <a:solidFill>
                  <a:srgbClr val="FCFEFF"/>
                </a:solidFill>
              </a:defRPr>
            </a:lvl4pPr>
            <a:lvl5pPr algn="l">
              <a:defRPr sz="4800" spc="300">
                <a:solidFill>
                  <a:srgbClr val="FCFEFF"/>
                </a:solidFill>
              </a:defRPr>
            </a:lvl5pPr>
          </a:lstStyle>
          <a:p>
            <a:r>
              <a:t>Body Level One</a:t>
            </a:r>
          </a:p>
          <a:p>
            <a:pPr lvl="1"/>
            <a:r>
              <a:t>Body Level Two</a:t>
            </a:r>
          </a:p>
          <a:p>
            <a:pPr lvl="2"/>
            <a:r>
              <a:t>Body Level Three</a:t>
            </a:r>
          </a:p>
          <a:p>
            <a:pPr lvl="3"/>
            <a:r>
              <a:t>Body Level Four</a:t>
            </a:r>
          </a:p>
          <a:p>
            <a:pPr lvl="4"/>
            <a:r>
              <a:t>Body Level Five</a:t>
            </a:r>
          </a:p>
        </p:txBody>
      </p:sp>
      <p:sp>
        <p:nvSpPr>
          <p:cNvPr id="197" name="Slide Number"/>
          <p:cNvSpPr txBox="1">
            <a:spLocks noGrp="1"/>
          </p:cNvSpPr>
          <p:nvPr>
            <p:ph type="sldNum" sz="quarter" idx="2"/>
          </p:nvPr>
        </p:nvSpPr>
        <p:spPr>
          <a:xfrm>
            <a:off x="11881200" y="6506974"/>
            <a:ext cx="297913" cy="281939"/>
          </a:xfrm>
          <a:prstGeom prst="rect">
            <a:avLst/>
          </a:prstGeom>
        </p:spPr>
        <p:txBody>
          <a:bodyPr lIns="45718" tIns="45718" rIns="45718" bIns="45718"/>
          <a:lstStyle>
            <a:lvl1pPr>
              <a:defRPr>
                <a:solidFill>
                  <a:srgbClr val="00B0F0"/>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_Blank with Picture">
    <p:spTree>
      <p:nvGrpSpPr>
        <p:cNvPr id="1" name=""/>
        <p:cNvGrpSpPr/>
        <p:nvPr/>
      </p:nvGrpSpPr>
      <p:grpSpPr>
        <a:xfrm>
          <a:off x="0" y="0"/>
          <a:ext cx="0" cy="0"/>
          <a:chOff x="0" y="0"/>
          <a:chExt cx="0" cy="0"/>
        </a:xfrm>
      </p:grpSpPr>
      <p:sp>
        <p:nvSpPr>
          <p:cNvPr id="204" name="Picture Placeholder 2"/>
          <p:cNvSpPr>
            <a:spLocks noGrp="1"/>
          </p:cNvSpPr>
          <p:nvPr>
            <p:ph type="pic" idx="13"/>
          </p:nvPr>
        </p:nvSpPr>
        <p:spPr>
          <a:xfrm>
            <a:off x="0" y="0"/>
            <a:ext cx="12066955" cy="6858000"/>
          </a:xfrm>
          <a:prstGeom prst="rect">
            <a:avLst/>
          </a:prstGeom>
        </p:spPr>
        <p:txBody>
          <a:bodyPr lIns="91439" tIns="45719" rIns="91439" bIns="45719"/>
          <a:lstStyle/>
          <a:p>
            <a:endParaRPr/>
          </a:p>
        </p:txBody>
      </p:sp>
      <p:sp>
        <p:nvSpPr>
          <p:cNvPr id="205" name="Slide Number"/>
          <p:cNvSpPr txBox="1">
            <a:spLocks noGrp="1"/>
          </p:cNvSpPr>
          <p:nvPr>
            <p:ph type="sldNum" sz="quarter" idx="2"/>
          </p:nvPr>
        </p:nvSpPr>
        <p:spPr>
          <a:xfrm>
            <a:off x="11881200" y="6506974"/>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212" name="Slide Number"/>
          <p:cNvSpPr txBox="1">
            <a:spLocks noGrp="1"/>
          </p:cNvSpPr>
          <p:nvPr>
            <p:ph type="sldNum" sz="quarter" idx="2"/>
          </p:nvPr>
        </p:nvSpPr>
        <p:spPr>
          <a:xfrm>
            <a:off x="11881200" y="6506974"/>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DIVIDER with number">
    <p:bg>
      <p:bgPr>
        <a:solidFill>
          <a:schemeClr val="accent6"/>
        </a:solidFill>
        <a:effectLst/>
      </p:bgPr>
    </p:bg>
    <p:spTree>
      <p:nvGrpSpPr>
        <p:cNvPr id="1" name=""/>
        <p:cNvGrpSpPr/>
        <p:nvPr/>
      </p:nvGrpSpPr>
      <p:grpSpPr>
        <a:xfrm>
          <a:off x="0" y="0"/>
          <a:ext cx="0" cy="0"/>
          <a:chOff x="0" y="0"/>
          <a:chExt cx="0" cy="0"/>
        </a:xfrm>
      </p:grpSpPr>
      <p:sp>
        <p:nvSpPr>
          <p:cNvPr id="23" name="Freeform: Shape 18"/>
          <p:cNvSpPr/>
          <p:nvPr/>
        </p:nvSpPr>
        <p:spPr>
          <a:xfrm>
            <a:off x="3803736" y="-65234"/>
            <a:ext cx="4584528" cy="2297767"/>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lnTo>
                  <a:pt x="21599" y="0"/>
                </a:lnTo>
                <a:lnTo>
                  <a:pt x="21600" y="52"/>
                </a:lnTo>
                <a:cubicBezTo>
                  <a:pt x="21600" y="11953"/>
                  <a:pt x="16765" y="21600"/>
                  <a:pt x="10800" y="21600"/>
                </a:cubicBezTo>
                <a:cubicBezTo>
                  <a:pt x="4835" y="21600"/>
                  <a:pt x="0" y="11953"/>
                  <a:pt x="0" y="52"/>
                </a:cubicBezTo>
                <a:close/>
              </a:path>
            </a:pathLst>
          </a:custGeom>
          <a:solidFill>
            <a:srgbClr val="000000"/>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24" name="Title Text"/>
          <p:cNvSpPr txBox="1">
            <a:spLocks noGrp="1"/>
          </p:cNvSpPr>
          <p:nvPr>
            <p:ph type="title"/>
          </p:nvPr>
        </p:nvSpPr>
        <p:spPr>
          <a:xfrm>
            <a:off x="302994" y="3383279"/>
            <a:ext cx="11660407" cy="625643"/>
          </a:xfrm>
          <a:prstGeom prst="rect">
            <a:avLst/>
          </a:prstGeom>
        </p:spPr>
        <p:txBody>
          <a:bodyPr anchor="b">
            <a:normAutofit/>
          </a:bodyPr>
          <a:lstStyle>
            <a:lvl1pPr algn="ctr">
              <a:defRPr sz="4800" spc="40">
                <a:solidFill>
                  <a:srgbClr val="FCFEFF"/>
                </a:solidFill>
                <a:latin typeface="Segoe UI"/>
                <a:ea typeface="Segoe UI"/>
                <a:cs typeface="Segoe UI"/>
                <a:sym typeface="Segoe UI"/>
              </a:defRPr>
            </a:lvl1pPr>
          </a:lstStyle>
          <a:p>
            <a:r>
              <a:t>Title Text</a:t>
            </a:r>
          </a:p>
        </p:txBody>
      </p:sp>
      <p:sp>
        <p:nvSpPr>
          <p:cNvPr id="25" name="Body Level One…"/>
          <p:cNvSpPr txBox="1">
            <a:spLocks noGrp="1"/>
          </p:cNvSpPr>
          <p:nvPr>
            <p:ph type="body" sz="quarter" idx="1"/>
          </p:nvPr>
        </p:nvSpPr>
        <p:spPr>
          <a:xfrm>
            <a:off x="3923322" y="186061"/>
            <a:ext cx="4376617" cy="627353"/>
          </a:xfrm>
          <a:prstGeom prst="rect">
            <a:avLst/>
          </a:prstGeom>
        </p:spPr>
        <p:txBody>
          <a:bodyPr>
            <a:normAutofit/>
          </a:bodyPr>
          <a:lstStyle>
            <a:lvl1pPr algn="ctr">
              <a:defRPr sz="2000">
                <a:solidFill>
                  <a:srgbClr val="FFFFFF"/>
                </a:solidFill>
              </a:defRPr>
            </a:lvl1pPr>
            <a:lvl2pPr algn="ctr">
              <a:defRPr sz="2000">
                <a:solidFill>
                  <a:srgbClr val="FFFFFF"/>
                </a:solidFill>
              </a:defRPr>
            </a:lvl2pPr>
            <a:lvl3pPr algn="ctr">
              <a:defRPr sz="2000">
                <a:solidFill>
                  <a:srgbClr val="FFFFFF"/>
                </a:solidFill>
              </a:defRPr>
            </a:lvl3pPr>
            <a:lvl4pPr algn="ctr">
              <a:defRPr sz="2000">
                <a:solidFill>
                  <a:srgbClr val="FFFFFF"/>
                </a:solidFill>
              </a:defRPr>
            </a:lvl4pPr>
            <a:lvl5pPr algn="ctr">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6" name="Text Placeholder 3"/>
          <p:cNvSpPr>
            <a:spLocks noGrp="1"/>
          </p:cNvSpPr>
          <p:nvPr>
            <p:ph type="body" sz="quarter" idx="13"/>
          </p:nvPr>
        </p:nvSpPr>
        <p:spPr>
          <a:xfrm>
            <a:off x="304799" y="4206240"/>
            <a:ext cx="11658603" cy="424734"/>
          </a:xfrm>
          <a:prstGeom prst="rect">
            <a:avLst/>
          </a:prstGeom>
        </p:spPr>
        <p:txBody>
          <a:bodyPr>
            <a:normAutofit/>
          </a:bodyPr>
          <a:lstStyle/>
          <a:p>
            <a:pPr rtl="0">
              <a:defRPr/>
            </a:pPr>
            <a:endParaRPr/>
          </a:p>
        </p:txBody>
      </p:sp>
      <p:sp>
        <p:nvSpPr>
          <p:cNvPr id="27" name="Text Placeholder 5"/>
          <p:cNvSpPr>
            <a:spLocks noGrp="1"/>
          </p:cNvSpPr>
          <p:nvPr>
            <p:ph type="body" sz="quarter" idx="14"/>
          </p:nvPr>
        </p:nvSpPr>
        <p:spPr>
          <a:xfrm>
            <a:off x="5737094" y="1007413"/>
            <a:ext cx="792205" cy="1200329"/>
          </a:xfrm>
          <a:prstGeom prst="rect">
            <a:avLst/>
          </a:prstGeom>
        </p:spPr>
        <p:txBody>
          <a:bodyPr anchor="ctr">
            <a:normAutofit/>
          </a:bodyPr>
          <a:lstStyle/>
          <a:p>
            <a:pPr rtl="0">
              <a:defRPr/>
            </a:pPr>
            <a:endParaRPr/>
          </a:p>
        </p:txBody>
      </p:sp>
      <p:sp>
        <p:nvSpPr>
          <p:cNvPr id="28" name="Slide Number"/>
          <p:cNvSpPr txBox="1">
            <a:spLocks noGrp="1"/>
          </p:cNvSpPr>
          <p:nvPr>
            <p:ph type="sldNum" sz="quarter" idx="2"/>
          </p:nvPr>
        </p:nvSpPr>
        <p:spPr>
          <a:xfrm>
            <a:off x="8439687" y="6215381"/>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teps">
    <p:spTree>
      <p:nvGrpSpPr>
        <p:cNvPr id="1" name=""/>
        <p:cNvGrpSpPr/>
        <p:nvPr/>
      </p:nvGrpSpPr>
      <p:grpSpPr>
        <a:xfrm>
          <a:off x="0" y="0"/>
          <a:ext cx="0" cy="0"/>
          <a:chOff x="0" y="0"/>
          <a:chExt cx="0" cy="0"/>
        </a:xfrm>
      </p:grpSpPr>
      <p:pic>
        <p:nvPicPr>
          <p:cNvPr id="219" name="Picture 4" descr="Picture 4"/>
          <p:cNvPicPr>
            <a:picLocks noChangeAspect="1"/>
          </p:cNvPicPr>
          <p:nvPr/>
        </p:nvPicPr>
        <p:blipFill>
          <a:blip r:embed="rId2"/>
          <a:stretch>
            <a:fillRect/>
          </a:stretch>
        </p:blipFill>
        <p:spPr>
          <a:xfrm>
            <a:off x="0" y="3175"/>
            <a:ext cx="12192000" cy="6851650"/>
          </a:xfrm>
          <a:prstGeom prst="rect">
            <a:avLst/>
          </a:prstGeom>
          <a:ln w="12700">
            <a:miter lim="400000"/>
          </a:ln>
        </p:spPr>
      </p:pic>
      <p:grpSp>
        <p:nvGrpSpPr>
          <p:cNvPr id="222" name="TextBox 5">
            <a:hlinkClick r:id="rId3"/>
          </p:cNvPr>
          <p:cNvGrpSpPr/>
          <p:nvPr/>
        </p:nvGrpSpPr>
        <p:grpSpPr>
          <a:xfrm>
            <a:off x="4961282" y="93789"/>
            <a:ext cx="2269436" cy="316521"/>
            <a:chOff x="0" y="0"/>
            <a:chExt cx="2269434" cy="316519"/>
          </a:xfrm>
        </p:grpSpPr>
        <p:sp>
          <p:nvSpPr>
            <p:cNvPr id="220" name="Rounded Rectangle"/>
            <p:cNvSpPr/>
            <p:nvPr/>
          </p:nvSpPr>
          <p:spPr>
            <a:xfrm>
              <a:off x="0" y="-1"/>
              <a:ext cx="2269435" cy="316521"/>
            </a:xfrm>
            <a:prstGeom prst="roundRect">
              <a:avLst>
                <a:gd name="adj" fmla="val 50000"/>
              </a:avLst>
            </a:prstGeom>
            <a:solidFill>
              <a:schemeClr val="accent4"/>
            </a:solidFill>
            <a:ln w="12700" cap="flat">
              <a:noFill/>
              <a:miter lim="400000"/>
            </a:ln>
            <a:effectLst/>
          </p:spPr>
          <p:txBody>
            <a:bodyPr wrap="square" lIns="45718" tIns="45718" rIns="45718" bIns="45718" numCol="1" anchor="ctr">
              <a:noAutofit/>
            </a:bodyPr>
            <a:lstStyle/>
            <a:p>
              <a:pPr algn="ctr">
                <a:defRPr>
                  <a:latin typeface="Segoe UI"/>
                  <a:ea typeface="Segoe UI"/>
                  <a:cs typeface="Segoe UI"/>
                  <a:sym typeface="Segoe UI"/>
                </a:defRPr>
              </a:pPr>
              <a:endParaRPr/>
            </a:p>
          </p:txBody>
        </p:sp>
        <p:sp>
          <p:nvSpPr>
            <p:cNvPr id="221" name="Neal Creative  | click &amp; Learn more"/>
            <p:cNvSpPr txBox="1"/>
            <p:nvPr/>
          </p:nvSpPr>
          <p:spPr>
            <a:xfrm>
              <a:off x="46352" y="5858"/>
              <a:ext cx="2176731" cy="304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1000">
                  <a:latin typeface="Segoe UI"/>
                  <a:ea typeface="Segoe UI"/>
                  <a:cs typeface="Segoe UI"/>
                  <a:sym typeface="Segoe UI"/>
                </a:defRPr>
              </a:pPr>
              <a:r>
                <a:t>Neal Creative  | click &amp; </a:t>
              </a:r>
              <a:r>
                <a:rPr b="1"/>
                <a:t>Learn more</a:t>
              </a:r>
            </a:p>
          </p:txBody>
        </p:sp>
      </p:grpSp>
      <p:sp>
        <p:nvSpPr>
          <p:cNvPr id="223" name="TextBox 6">
            <a:hlinkClick r:id="rId4"/>
          </p:cNvPr>
          <p:cNvSpPr txBox="1"/>
          <p:nvPr/>
        </p:nvSpPr>
        <p:spPr>
          <a:xfrm>
            <a:off x="50704" y="6599067"/>
            <a:ext cx="1163559" cy="243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000">
                <a:latin typeface="Segoe UI"/>
                <a:ea typeface="Segoe UI"/>
                <a:cs typeface="Segoe UI"/>
                <a:sym typeface="Segoe UI"/>
              </a:defRPr>
            </a:pPr>
            <a:r>
              <a:t>Neal Creative </a:t>
            </a:r>
            <a:r>
              <a:rPr sz="900"/>
              <a:t>©</a:t>
            </a:r>
            <a:r>
              <a:t> </a:t>
            </a:r>
          </a:p>
        </p:txBody>
      </p:sp>
      <p:grpSp>
        <p:nvGrpSpPr>
          <p:cNvPr id="226" name="Group 7"/>
          <p:cNvGrpSpPr/>
          <p:nvPr/>
        </p:nvGrpSpPr>
        <p:grpSpPr>
          <a:xfrm>
            <a:off x="5976074" y="3634504"/>
            <a:ext cx="1700636" cy="1798735"/>
            <a:chOff x="0" y="0"/>
            <a:chExt cx="1700634" cy="1798734"/>
          </a:xfrm>
        </p:grpSpPr>
        <p:pic>
          <p:nvPicPr>
            <p:cNvPr id="224" name="Picture 8" descr="Picture 8"/>
            <p:cNvPicPr>
              <a:picLocks noChangeAspect="1"/>
            </p:cNvPicPr>
            <p:nvPr/>
          </p:nvPicPr>
          <p:blipFill>
            <a:blip r:embed="rId5"/>
            <a:stretch>
              <a:fillRect/>
            </a:stretch>
          </p:blipFill>
          <p:spPr>
            <a:xfrm>
              <a:off x="85059" y="507831"/>
              <a:ext cx="860604" cy="1290904"/>
            </a:xfrm>
            <a:prstGeom prst="rect">
              <a:avLst/>
            </a:prstGeom>
            <a:ln w="12700" cap="flat">
              <a:noFill/>
              <a:miter lim="400000"/>
            </a:ln>
            <a:effectLst/>
          </p:spPr>
        </p:pic>
        <p:sp>
          <p:nvSpPr>
            <p:cNvPr id="225" name="TextBox 9"/>
            <p:cNvSpPr txBox="1"/>
            <p:nvPr/>
          </p:nvSpPr>
          <p:spPr>
            <a:xfrm>
              <a:off x="-1" y="0"/>
              <a:ext cx="1700636" cy="680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900">
                  <a:solidFill>
                    <a:srgbClr val="595959"/>
                  </a:solidFill>
                  <a:latin typeface="Segoe UI"/>
                  <a:ea typeface="Segoe UI"/>
                  <a:cs typeface="Segoe UI"/>
                  <a:sym typeface="Segoe UI"/>
                </a:defRPr>
              </a:pPr>
              <a:r>
                <a:t>TIP </a:t>
              </a:r>
              <a:r>
                <a:rPr>
                  <a:latin typeface="+mn-lt"/>
                  <a:ea typeface="+mn-ea"/>
                  <a:cs typeface="+mn-cs"/>
                  <a:sym typeface="Calibri"/>
                </a:rPr>
                <a:t>│ Use the built-in c</a:t>
              </a:r>
              <a:r>
                <a:t>olor palette with green and yellow for callouts and accents</a:t>
              </a:r>
            </a:p>
          </p:txBody>
        </p:sp>
      </p:grpSp>
      <p:sp>
        <p:nvSpPr>
          <p:cNvPr id="227" name="Slide Number"/>
          <p:cNvSpPr txBox="1">
            <a:spLocks noGrp="1"/>
          </p:cNvSpPr>
          <p:nvPr>
            <p:ph type="sldNum" sz="quarter" idx="2"/>
          </p:nvPr>
        </p:nvSpPr>
        <p:spPr>
          <a:xfrm>
            <a:off x="11881200" y="6506974"/>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ITLE OR TRANSITION">
    <p:bg>
      <p:bgPr>
        <a:solidFill>
          <a:schemeClr val="accent6"/>
        </a:solidFill>
        <a:effectLst/>
      </p:bgPr>
    </p:bg>
    <p:spTree>
      <p:nvGrpSpPr>
        <p:cNvPr id="1" name=""/>
        <p:cNvGrpSpPr/>
        <p:nvPr/>
      </p:nvGrpSpPr>
      <p:grpSpPr>
        <a:xfrm>
          <a:off x="0" y="0"/>
          <a:ext cx="0" cy="0"/>
          <a:chOff x="0" y="0"/>
          <a:chExt cx="0" cy="0"/>
        </a:xfrm>
      </p:grpSpPr>
      <p:sp>
        <p:nvSpPr>
          <p:cNvPr id="234" name="Oval 17"/>
          <p:cNvSpPr/>
          <p:nvPr/>
        </p:nvSpPr>
        <p:spPr>
          <a:xfrm>
            <a:off x="1219938" y="-739446"/>
            <a:ext cx="9107559" cy="9034444"/>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235" name="Oval 18"/>
          <p:cNvSpPr/>
          <p:nvPr/>
        </p:nvSpPr>
        <p:spPr>
          <a:xfrm>
            <a:off x="1219938" y="-739446"/>
            <a:ext cx="9107559" cy="9034444"/>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236" name="Oval 20"/>
          <p:cNvSpPr/>
          <p:nvPr/>
        </p:nvSpPr>
        <p:spPr>
          <a:xfrm>
            <a:off x="5907632" y="3213968"/>
            <a:ext cx="2805813" cy="2783287"/>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237" name="Oval 21"/>
          <p:cNvSpPr/>
          <p:nvPr/>
        </p:nvSpPr>
        <p:spPr>
          <a:xfrm>
            <a:off x="5907632" y="3213968"/>
            <a:ext cx="2805813" cy="2783287"/>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238" name="Title Text"/>
          <p:cNvSpPr txBox="1">
            <a:spLocks noGrp="1"/>
          </p:cNvSpPr>
          <p:nvPr>
            <p:ph type="title"/>
          </p:nvPr>
        </p:nvSpPr>
        <p:spPr>
          <a:xfrm>
            <a:off x="1219939" y="916227"/>
            <a:ext cx="9107555" cy="3632329"/>
          </a:xfrm>
          <a:prstGeom prst="rect">
            <a:avLst/>
          </a:prstGeom>
        </p:spPr>
        <p:txBody>
          <a:bodyPr anchor="b">
            <a:normAutofit/>
          </a:bodyPr>
          <a:lstStyle>
            <a:lvl1pPr algn="ctr">
              <a:defRPr sz="8000" spc="-300">
                <a:solidFill>
                  <a:srgbClr val="FCFEFF"/>
                </a:solidFill>
                <a:latin typeface="Segoe UI"/>
                <a:ea typeface="Segoe UI"/>
                <a:cs typeface="Segoe UI"/>
                <a:sym typeface="Segoe UI"/>
              </a:defRPr>
            </a:lvl1pPr>
          </a:lstStyle>
          <a:p>
            <a:r>
              <a:t>Title Text</a:t>
            </a:r>
          </a:p>
        </p:txBody>
      </p:sp>
      <p:sp>
        <p:nvSpPr>
          <p:cNvPr id="239" name="TextBox 6">
            <a:hlinkClick r:id="rId2"/>
          </p:cNvPr>
          <p:cNvSpPr txBox="1"/>
          <p:nvPr/>
        </p:nvSpPr>
        <p:spPr>
          <a:xfrm>
            <a:off x="9059753" y="6370029"/>
            <a:ext cx="2658711" cy="256539"/>
          </a:xfrm>
          <a:prstGeom prst="rect">
            <a:avLst/>
          </a:prstGeom>
          <a:solidFill>
            <a:schemeClr val="accent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100">
                <a:solidFill>
                  <a:srgbClr val="FFFFFF"/>
                </a:solidFill>
                <a:latin typeface="Segoe UI"/>
                <a:ea typeface="Segoe UI"/>
                <a:cs typeface="Segoe UI"/>
                <a:sym typeface="Segoe UI"/>
              </a:defRPr>
            </a:pPr>
            <a:r>
              <a:t>Neal Creative  | click &amp; </a:t>
            </a:r>
            <a:r>
              <a:rPr b="1"/>
              <a:t>Learn more</a:t>
            </a:r>
          </a:p>
        </p:txBody>
      </p:sp>
      <p:sp>
        <p:nvSpPr>
          <p:cNvPr id="240" name="TextBox 7">
            <a:hlinkClick r:id="rId2"/>
          </p:cNvPr>
          <p:cNvSpPr txBox="1"/>
          <p:nvPr/>
        </p:nvSpPr>
        <p:spPr>
          <a:xfrm>
            <a:off x="242320" y="6388499"/>
            <a:ext cx="1163559" cy="243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000">
                <a:solidFill>
                  <a:srgbClr val="003A58"/>
                </a:solidFill>
                <a:latin typeface="Segoe UI"/>
                <a:ea typeface="Segoe UI"/>
                <a:cs typeface="Segoe UI"/>
                <a:sym typeface="Segoe UI"/>
              </a:defRPr>
            </a:pPr>
            <a:r>
              <a:t>Neal Creative </a:t>
            </a:r>
            <a:r>
              <a:rPr sz="900"/>
              <a:t>©</a:t>
            </a:r>
            <a:r>
              <a:t> </a:t>
            </a:r>
          </a:p>
        </p:txBody>
      </p:sp>
      <p:sp>
        <p:nvSpPr>
          <p:cNvPr id="241" name="Slide Number"/>
          <p:cNvSpPr txBox="1">
            <a:spLocks noGrp="1"/>
          </p:cNvSpPr>
          <p:nvPr>
            <p:ph type="sldNum" sz="quarter" idx="2"/>
          </p:nvPr>
        </p:nvSpPr>
        <p:spPr>
          <a:xfrm>
            <a:off x="8439687" y="6215381"/>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5_Callout with small Non-bulleted">
    <p:spTree>
      <p:nvGrpSpPr>
        <p:cNvPr id="1" name=""/>
        <p:cNvGrpSpPr/>
        <p:nvPr/>
      </p:nvGrpSpPr>
      <p:grpSpPr>
        <a:xfrm>
          <a:off x="0" y="0"/>
          <a:ext cx="0" cy="0"/>
          <a:chOff x="0" y="0"/>
          <a:chExt cx="0" cy="0"/>
        </a:xfrm>
      </p:grpSpPr>
      <p:sp>
        <p:nvSpPr>
          <p:cNvPr id="248" name="Rectangle 9"/>
          <p:cNvSpPr/>
          <p:nvPr/>
        </p:nvSpPr>
        <p:spPr>
          <a:xfrm>
            <a:off x="0" y="-2"/>
            <a:ext cx="12192000" cy="2974852"/>
          </a:xfrm>
          <a:prstGeom prst="rect">
            <a:avLst/>
          </a:prstGeom>
          <a:solidFill>
            <a:srgbClr val="F2F2F2"/>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249" name="Body Level One…"/>
          <p:cNvSpPr txBox="1">
            <a:spLocks noGrp="1"/>
          </p:cNvSpPr>
          <p:nvPr>
            <p:ph type="body" sz="quarter" idx="1"/>
          </p:nvPr>
        </p:nvSpPr>
        <p:spPr>
          <a:xfrm>
            <a:off x="269240" y="3367878"/>
            <a:ext cx="5192775" cy="1830247"/>
          </a:xfrm>
          <a:prstGeom prst="rect">
            <a:avLst/>
          </a:prstGeom>
        </p:spPr>
        <p:txBody>
          <a:bodyPr>
            <a:normAutofit/>
          </a:bodyPr>
          <a:lstStyle>
            <a:lvl1pPr algn="l" defTabSz="914365">
              <a:spcBef>
                <a:spcPts val="1200"/>
              </a:spcBef>
              <a:defRPr sz="3100" b="0">
                <a:solidFill>
                  <a:schemeClr val="accent6"/>
                </a:solidFill>
                <a:latin typeface="Segoe UI Light"/>
                <a:ea typeface="Segoe UI Light"/>
                <a:cs typeface="Segoe UI Light"/>
                <a:sym typeface="Segoe UI Light"/>
              </a:defRPr>
            </a:lvl1pPr>
            <a:lvl2pPr algn="l" defTabSz="914365">
              <a:spcBef>
                <a:spcPts val="1200"/>
              </a:spcBef>
              <a:defRPr sz="3100" b="0">
                <a:solidFill>
                  <a:schemeClr val="accent6"/>
                </a:solidFill>
                <a:latin typeface="Segoe UI Light"/>
                <a:ea typeface="Segoe UI Light"/>
                <a:cs typeface="Segoe UI Light"/>
                <a:sym typeface="Segoe UI Light"/>
              </a:defRPr>
            </a:lvl2pPr>
            <a:lvl3pPr algn="l" defTabSz="914365">
              <a:spcBef>
                <a:spcPts val="1200"/>
              </a:spcBef>
              <a:defRPr sz="3100" b="0">
                <a:solidFill>
                  <a:schemeClr val="accent6"/>
                </a:solidFill>
                <a:latin typeface="Segoe UI Light"/>
                <a:ea typeface="Segoe UI Light"/>
                <a:cs typeface="Segoe UI Light"/>
                <a:sym typeface="Segoe UI Light"/>
              </a:defRPr>
            </a:lvl3pPr>
            <a:lvl4pPr algn="l" defTabSz="914365">
              <a:spcBef>
                <a:spcPts val="1200"/>
              </a:spcBef>
              <a:defRPr sz="3100" b="0">
                <a:solidFill>
                  <a:schemeClr val="accent6"/>
                </a:solidFill>
                <a:latin typeface="Segoe UI Light"/>
                <a:ea typeface="Segoe UI Light"/>
                <a:cs typeface="Segoe UI Light"/>
                <a:sym typeface="Segoe UI Light"/>
              </a:defRPr>
            </a:lvl4pPr>
            <a:lvl5pPr algn="l" defTabSz="914365">
              <a:spcBef>
                <a:spcPts val="1200"/>
              </a:spcBef>
              <a:defRPr sz="3100" b="0">
                <a:solidFill>
                  <a:schemeClr val="accent6"/>
                </a:solidFill>
                <a:latin typeface="Segoe UI Light"/>
                <a:ea typeface="Segoe UI Light"/>
                <a:cs typeface="Segoe UI Light"/>
                <a:sym typeface="Segoe UI Light"/>
              </a:defRPr>
            </a:lvl5pPr>
          </a:lstStyle>
          <a:p>
            <a:r>
              <a:t>Body Level One</a:t>
            </a:r>
          </a:p>
          <a:p>
            <a:pPr lvl="1"/>
            <a:r>
              <a:t>Body Level Two</a:t>
            </a:r>
          </a:p>
          <a:p>
            <a:pPr lvl="2"/>
            <a:r>
              <a:t>Body Level Three</a:t>
            </a:r>
          </a:p>
          <a:p>
            <a:pPr lvl="3"/>
            <a:r>
              <a:t>Body Level Four</a:t>
            </a:r>
          </a:p>
          <a:p>
            <a:pPr lvl="4"/>
            <a:r>
              <a:t>Body Level Five</a:t>
            </a:r>
          </a:p>
        </p:txBody>
      </p:sp>
      <p:sp>
        <p:nvSpPr>
          <p:cNvPr id="250" name="Text Placeholder 8"/>
          <p:cNvSpPr>
            <a:spLocks noGrp="1"/>
          </p:cNvSpPr>
          <p:nvPr>
            <p:ph type="body" sz="quarter" idx="13"/>
          </p:nvPr>
        </p:nvSpPr>
        <p:spPr>
          <a:xfrm>
            <a:off x="6253315" y="3503950"/>
            <a:ext cx="5671766" cy="1705725"/>
          </a:xfrm>
          <a:prstGeom prst="rect">
            <a:avLst/>
          </a:prstGeom>
        </p:spPr>
        <p:txBody>
          <a:bodyPr>
            <a:normAutofit/>
          </a:bodyPr>
          <a:lstStyle/>
          <a:p>
            <a:pPr rtl="0">
              <a:defRPr/>
            </a:pPr>
            <a:endParaRPr/>
          </a:p>
        </p:txBody>
      </p:sp>
      <p:sp>
        <p:nvSpPr>
          <p:cNvPr id="251" name="Picture Placeholder 2"/>
          <p:cNvSpPr>
            <a:spLocks noGrp="1"/>
          </p:cNvSpPr>
          <p:nvPr>
            <p:ph type="pic" idx="14"/>
          </p:nvPr>
        </p:nvSpPr>
        <p:spPr>
          <a:xfrm>
            <a:off x="0" y="0"/>
            <a:ext cx="12192000" cy="2974850"/>
          </a:xfrm>
          <a:prstGeom prst="rect">
            <a:avLst/>
          </a:prstGeom>
        </p:spPr>
        <p:txBody>
          <a:bodyPr lIns="91439" tIns="45719" rIns="91439" bIns="45719"/>
          <a:lstStyle/>
          <a:p>
            <a:endParaRPr/>
          </a:p>
        </p:txBody>
      </p:sp>
      <p:sp>
        <p:nvSpPr>
          <p:cNvPr id="252" name="TextBox 11">
            <a:hlinkClick r:id="rId2"/>
          </p:cNvPr>
          <p:cNvSpPr txBox="1"/>
          <p:nvPr/>
        </p:nvSpPr>
        <p:spPr>
          <a:xfrm>
            <a:off x="9143069" y="6351975"/>
            <a:ext cx="2658712" cy="256539"/>
          </a:xfrm>
          <a:prstGeom prst="rect">
            <a:avLst/>
          </a:prstGeom>
          <a:solidFill>
            <a:schemeClr val="accent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100">
                <a:solidFill>
                  <a:srgbClr val="FFFFFF"/>
                </a:solidFill>
                <a:latin typeface="Segoe UI"/>
                <a:ea typeface="Segoe UI"/>
                <a:cs typeface="Segoe UI"/>
                <a:sym typeface="Segoe UI"/>
              </a:defRPr>
            </a:pPr>
            <a:r>
              <a:t>Neal Creative  | click &amp; </a:t>
            </a:r>
            <a:r>
              <a:rPr b="1"/>
              <a:t>Learn more</a:t>
            </a:r>
          </a:p>
        </p:txBody>
      </p:sp>
      <p:sp>
        <p:nvSpPr>
          <p:cNvPr id="253" name="Title Text"/>
          <p:cNvSpPr txBox="1">
            <a:spLocks noGrp="1"/>
          </p:cNvSpPr>
          <p:nvPr>
            <p:ph type="title"/>
          </p:nvPr>
        </p:nvSpPr>
        <p:spPr>
          <a:xfrm>
            <a:off x="304800" y="419098"/>
            <a:ext cx="8917579" cy="625931"/>
          </a:xfrm>
          <a:prstGeom prst="rect">
            <a:avLst/>
          </a:prstGeom>
        </p:spPr>
        <p:txBody>
          <a:bodyPr>
            <a:normAutofit/>
          </a:bodyPr>
          <a:lstStyle/>
          <a:p>
            <a:r>
              <a:t>Title Text</a:t>
            </a:r>
          </a:p>
        </p:txBody>
      </p:sp>
      <p:sp>
        <p:nvSpPr>
          <p:cNvPr id="254" name="TextBox 12">
            <a:hlinkClick r:id="rId3"/>
          </p:cNvPr>
          <p:cNvSpPr txBox="1"/>
          <p:nvPr/>
        </p:nvSpPr>
        <p:spPr>
          <a:xfrm>
            <a:off x="242320" y="6388499"/>
            <a:ext cx="1163559" cy="243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000">
                <a:solidFill>
                  <a:srgbClr val="BFBFBF"/>
                </a:solidFill>
                <a:latin typeface="Segoe UI"/>
                <a:ea typeface="Segoe UI"/>
                <a:cs typeface="Segoe UI"/>
                <a:sym typeface="Segoe UI"/>
              </a:defRPr>
            </a:pPr>
            <a:r>
              <a:t>Neal Creative </a:t>
            </a:r>
            <a:r>
              <a:rPr sz="900"/>
              <a:t>©</a:t>
            </a:r>
            <a:r>
              <a:t> </a:t>
            </a:r>
          </a:p>
        </p:txBody>
      </p:sp>
      <p:sp>
        <p:nvSpPr>
          <p:cNvPr id="255" name="Slide Number"/>
          <p:cNvSpPr txBox="1">
            <a:spLocks noGrp="1"/>
          </p:cNvSpPr>
          <p:nvPr>
            <p:ph type="sldNum" sz="quarter" idx="2"/>
          </p:nvPr>
        </p:nvSpPr>
        <p:spPr>
          <a:xfrm>
            <a:off x="11894088" y="6526530"/>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00_TITLE OR TRANSITION">
    <p:bg>
      <p:bgPr>
        <a:solidFill>
          <a:schemeClr val="accent6"/>
        </a:solidFill>
        <a:effectLst/>
      </p:bgPr>
    </p:bg>
    <p:spTree>
      <p:nvGrpSpPr>
        <p:cNvPr id="1" name=""/>
        <p:cNvGrpSpPr/>
        <p:nvPr/>
      </p:nvGrpSpPr>
      <p:grpSpPr>
        <a:xfrm>
          <a:off x="0" y="0"/>
          <a:ext cx="0" cy="0"/>
          <a:chOff x="0" y="0"/>
          <a:chExt cx="0" cy="0"/>
        </a:xfrm>
      </p:grpSpPr>
      <p:sp>
        <p:nvSpPr>
          <p:cNvPr id="262" name="Oval 17"/>
          <p:cNvSpPr/>
          <p:nvPr/>
        </p:nvSpPr>
        <p:spPr>
          <a:xfrm>
            <a:off x="1219938" y="-739445"/>
            <a:ext cx="9107558" cy="9034441"/>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263" name="Oval 18"/>
          <p:cNvSpPr/>
          <p:nvPr/>
        </p:nvSpPr>
        <p:spPr>
          <a:xfrm>
            <a:off x="1219938" y="-739445"/>
            <a:ext cx="9107558" cy="9034441"/>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264" name="Oval 20"/>
          <p:cNvSpPr/>
          <p:nvPr/>
        </p:nvSpPr>
        <p:spPr>
          <a:xfrm>
            <a:off x="5907633" y="3213969"/>
            <a:ext cx="2805812" cy="2783285"/>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265" name="Oval 21"/>
          <p:cNvSpPr/>
          <p:nvPr/>
        </p:nvSpPr>
        <p:spPr>
          <a:xfrm>
            <a:off x="5907633" y="3213969"/>
            <a:ext cx="2805812" cy="2783285"/>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266" name="CLICK TO EDIT TITLE"/>
          <p:cNvSpPr txBox="1">
            <a:spLocks noGrp="1"/>
          </p:cNvSpPr>
          <p:nvPr>
            <p:ph type="title" hasCustomPrompt="1"/>
          </p:nvPr>
        </p:nvSpPr>
        <p:spPr>
          <a:xfrm>
            <a:off x="1219939" y="916228"/>
            <a:ext cx="9107555" cy="3632327"/>
          </a:xfrm>
          <a:prstGeom prst="rect">
            <a:avLst/>
          </a:prstGeom>
        </p:spPr>
        <p:txBody>
          <a:bodyPr lIns="45719" tIns="45719" rIns="45719" bIns="45719" anchor="b">
            <a:normAutofit/>
          </a:bodyPr>
          <a:lstStyle>
            <a:lvl1pPr algn="ctr">
              <a:defRPr sz="8000" spc="-300">
                <a:gradFill flip="none" rotWithShape="1">
                  <a:gsLst>
                    <a:gs pos="0">
                      <a:srgbClr val="F8FDFF"/>
                    </a:gs>
                    <a:gs pos="100000">
                      <a:srgbClr val="FFFFFF"/>
                    </a:gs>
                  </a:gsLst>
                  <a:lin ang="5400000" scaled="0"/>
                </a:gradFill>
                <a:latin typeface="Segoe UI"/>
                <a:ea typeface="Segoe UI"/>
                <a:cs typeface="Segoe UI"/>
                <a:sym typeface="Segoe UI"/>
              </a:defRPr>
            </a:lvl1pPr>
          </a:lstStyle>
          <a:p>
            <a:r>
              <a:t>CLICK TO EDIT TITLE</a:t>
            </a:r>
          </a:p>
        </p:txBody>
      </p:sp>
      <p:sp>
        <p:nvSpPr>
          <p:cNvPr id="267"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DIVIDER with number">
    <p:bg>
      <p:bgPr>
        <a:solidFill>
          <a:schemeClr val="accent6"/>
        </a:solidFill>
        <a:effectLst/>
      </p:bgPr>
    </p:bg>
    <p:spTree>
      <p:nvGrpSpPr>
        <p:cNvPr id="1" name=""/>
        <p:cNvGrpSpPr/>
        <p:nvPr/>
      </p:nvGrpSpPr>
      <p:grpSpPr>
        <a:xfrm>
          <a:off x="0" y="0"/>
          <a:ext cx="0" cy="0"/>
          <a:chOff x="0" y="0"/>
          <a:chExt cx="0" cy="0"/>
        </a:xfrm>
      </p:grpSpPr>
      <p:sp>
        <p:nvSpPr>
          <p:cNvPr id="274" name="Freeform: Shape 18"/>
          <p:cNvSpPr/>
          <p:nvPr/>
        </p:nvSpPr>
        <p:spPr>
          <a:xfrm>
            <a:off x="3803736" y="-65233"/>
            <a:ext cx="4584527" cy="2297767"/>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lnTo>
                  <a:pt x="21599" y="0"/>
                </a:lnTo>
                <a:lnTo>
                  <a:pt x="21600" y="52"/>
                </a:lnTo>
                <a:cubicBezTo>
                  <a:pt x="21600" y="11953"/>
                  <a:pt x="16765" y="21600"/>
                  <a:pt x="10800" y="21600"/>
                </a:cubicBezTo>
                <a:cubicBezTo>
                  <a:pt x="4835" y="21600"/>
                  <a:pt x="0" y="11953"/>
                  <a:pt x="0" y="52"/>
                </a:cubicBezTo>
                <a:close/>
              </a:path>
            </a:pathLst>
          </a:custGeom>
          <a:solidFill>
            <a:srgbClr val="000000"/>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275" name="CLICK TO EDIT MASTER TITLE STYLE"/>
          <p:cNvSpPr txBox="1">
            <a:spLocks noGrp="1"/>
          </p:cNvSpPr>
          <p:nvPr>
            <p:ph type="title" hasCustomPrompt="1"/>
          </p:nvPr>
        </p:nvSpPr>
        <p:spPr>
          <a:xfrm>
            <a:off x="302994" y="3383279"/>
            <a:ext cx="11660407" cy="625642"/>
          </a:xfrm>
          <a:prstGeom prst="rect">
            <a:avLst/>
          </a:prstGeom>
        </p:spPr>
        <p:txBody>
          <a:bodyPr lIns="45719" tIns="45719" rIns="45719" bIns="45719" anchor="b">
            <a:normAutofit/>
          </a:bodyPr>
          <a:lstStyle>
            <a:lvl1pPr algn="ctr">
              <a:defRPr sz="4800" spc="40">
                <a:gradFill flip="none" rotWithShape="1">
                  <a:gsLst>
                    <a:gs pos="0">
                      <a:srgbClr val="F8FDFF"/>
                    </a:gs>
                    <a:gs pos="100000">
                      <a:srgbClr val="FFFFFF"/>
                    </a:gs>
                  </a:gsLst>
                  <a:lin ang="5400000" scaled="0"/>
                </a:gradFill>
                <a:latin typeface="Segoe UI"/>
                <a:ea typeface="Segoe UI"/>
                <a:cs typeface="Segoe UI"/>
                <a:sym typeface="Segoe UI"/>
              </a:defRPr>
            </a:lvl1pPr>
          </a:lstStyle>
          <a:p>
            <a:r>
              <a:t>CLICK TO EDIT MASTER TITLE STYLE</a:t>
            </a:r>
          </a:p>
        </p:txBody>
      </p:sp>
      <p:sp>
        <p:nvSpPr>
          <p:cNvPr id="276" name="Body Level One…"/>
          <p:cNvSpPr txBox="1">
            <a:spLocks noGrp="1"/>
          </p:cNvSpPr>
          <p:nvPr>
            <p:ph type="body" sz="quarter" idx="1" hasCustomPrompt="1"/>
          </p:nvPr>
        </p:nvSpPr>
        <p:spPr>
          <a:xfrm>
            <a:off x="3923322" y="186061"/>
            <a:ext cx="4376616" cy="627352"/>
          </a:xfrm>
          <a:prstGeom prst="rect">
            <a:avLst/>
          </a:prstGeom>
        </p:spPr>
        <p:txBody>
          <a:bodyPr lIns="45719" tIns="45719" rIns="45719" bIns="45719">
            <a:normAutofit/>
          </a:bodyPr>
          <a:lstStyle>
            <a:lvl1pPr algn="ctr">
              <a:defRPr sz="2000">
                <a:solidFill>
                  <a:srgbClr val="FFFFFF"/>
                </a:solidFill>
              </a:defRPr>
            </a:lvl1pPr>
            <a:lvl2pPr algn="ctr">
              <a:defRPr sz="2000">
                <a:solidFill>
                  <a:srgbClr val="FFFFFF"/>
                </a:solidFill>
              </a:defRPr>
            </a:lvl2pPr>
            <a:lvl3pPr algn="ctr">
              <a:defRPr sz="2000">
                <a:solidFill>
                  <a:srgbClr val="FFFFFF"/>
                </a:solidFill>
              </a:defRPr>
            </a:lvl3pPr>
            <a:lvl4pPr algn="ctr">
              <a:defRPr sz="2000">
                <a:solidFill>
                  <a:srgbClr val="FFFFFF"/>
                </a:solidFill>
              </a:defRPr>
            </a:lvl4pPr>
            <a:lvl5pPr algn="ctr">
              <a:defRPr sz="2000">
                <a:solidFill>
                  <a:srgbClr val="FFFFFF"/>
                </a:solidFill>
              </a:defRPr>
            </a:lvl5pPr>
          </a:lstStyle>
          <a:p>
            <a:r>
              <a:t>Add Your Section Title Here</a:t>
            </a:r>
          </a:p>
          <a:p>
            <a:pPr lvl="1"/>
            <a:endParaRPr/>
          </a:p>
          <a:p>
            <a:pPr lvl="2"/>
            <a:endParaRPr/>
          </a:p>
          <a:p>
            <a:pPr lvl="3"/>
            <a:endParaRPr/>
          </a:p>
          <a:p>
            <a:pPr lvl="4"/>
            <a:endParaRPr/>
          </a:p>
        </p:txBody>
      </p:sp>
      <p:sp>
        <p:nvSpPr>
          <p:cNvPr id="277" name="Text Placeholder 3"/>
          <p:cNvSpPr>
            <a:spLocks noGrp="1"/>
          </p:cNvSpPr>
          <p:nvPr>
            <p:ph type="body" sz="quarter" idx="13" hasCustomPrompt="1"/>
          </p:nvPr>
        </p:nvSpPr>
        <p:spPr>
          <a:xfrm>
            <a:off x="304800" y="4206240"/>
            <a:ext cx="11658601" cy="424733"/>
          </a:xfrm>
          <a:prstGeom prst="rect">
            <a:avLst/>
          </a:prstGeom>
        </p:spPr>
        <p:txBody>
          <a:bodyPr lIns="45719" tIns="45719" rIns="45719" bIns="45719">
            <a:normAutofit/>
          </a:bodyPr>
          <a:lstStyle>
            <a:lvl1pPr algn="ctr" defTabSz="859536">
              <a:spcBef>
                <a:spcPts val="900"/>
              </a:spcBef>
              <a:defRPr sz="2256" b="0">
                <a:solidFill>
                  <a:srgbClr val="FFFFFF"/>
                </a:solidFill>
                <a:latin typeface="Segoe UI Semilight"/>
                <a:ea typeface="Segoe UI Semilight"/>
                <a:cs typeface="Segoe UI Semilight"/>
                <a:sym typeface="Segoe UI Semilight"/>
              </a:defRPr>
            </a:lvl1pPr>
          </a:lstStyle>
          <a:p>
            <a:pPr rtl="0">
              <a:defRPr/>
            </a:pPr>
            <a:r>
              <a:t>Add a short summary sentence here about title/statement above</a:t>
            </a:r>
          </a:p>
        </p:txBody>
      </p:sp>
      <p:sp>
        <p:nvSpPr>
          <p:cNvPr id="278" name="Text Placeholder 5"/>
          <p:cNvSpPr>
            <a:spLocks noGrp="1"/>
          </p:cNvSpPr>
          <p:nvPr>
            <p:ph type="body" sz="quarter" idx="14" hasCustomPrompt="1"/>
          </p:nvPr>
        </p:nvSpPr>
        <p:spPr>
          <a:xfrm>
            <a:off x="5737094" y="1007413"/>
            <a:ext cx="792205" cy="1200329"/>
          </a:xfrm>
          <a:prstGeom prst="rect">
            <a:avLst/>
          </a:prstGeom>
        </p:spPr>
        <p:txBody>
          <a:bodyPr lIns="45719" tIns="45719" rIns="45719" bIns="45719" anchor="ctr">
            <a:normAutofit/>
          </a:bodyPr>
          <a:lstStyle>
            <a:lvl1pPr algn="ctr" defTabSz="832104">
              <a:spcBef>
                <a:spcPts val="900"/>
              </a:spcBef>
              <a:defRPr sz="7280">
                <a:solidFill>
                  <a:schemeClr val="accent4"/>
                </a:solidFill>
              </a:defRPr>
            </a:lvl1pPr>
          </a:lstStyle>
          <a:p>
            <a:pPr rtl="0">
              <a:defRPr/>
            </a:pPr>
            <a:r>
              <a:t>#</a:t>
            </a:r>
          </a:p>
        </p:txBody>
      </p:sp>
      <p:sp>
        <p:nvSpPr>
          <p:cNvPr id="279"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ONUT BASE SECTION DIVIDER">
    <p:bg>
      <p:bgPr>
        <a:solidFill>
          <a:schemeClr val="accent6"/>
        </a:solidFill>
        <a:effectLst/>
      </p:bgPr>
    </p:bg>
    <p:spTree>
      <p:nvGrpSpPr>
        <p:cNvPr id="1" name=""/>
        <p:cNvGrpSpPr/>
        <p:nvPr/>
      </p:nvGrpSpPr>
      <p:grpSpPr>
        <a:xfrm>
          <a:off x="0" y="0"/>
          <a:ext cx="0" cy="0"/>
          <a:chOff x="0" y="0"/>
          <a:chExt cx="0" cy="0"/>
        </a:xfrm>
      </p:grpSpPr>
      <p:sp>
        <p:nvSpPr>
          <p:cNvPr id="286" name="Oval 6"/>
          <p:cNvSpPr/>
          <p:nvPr/>
        </p:nvSpPr>
        <p:spPr>
          <a:xfrm>
            <a:off x="2861701" y="157951"/>
            <a:ext cx="6483182" cy="6483182"/>
          </a:xfrm>
          <a:prstGeom prst="ellipse">
            <a:avLst/>
          </a:prstGeom>
          <a:solidFill>
            <a:srgbClr val="000000"/>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287" name="CLICK TO EDIT TITLE"/>
          <p:cNvSpPr txBox="1">
            <a:spLocks noGrp="1"/>
          </p:cNvSpPr>
          <p:nvPr>
            <p:ph type="title" hasCustomPrompt="1"/>
          </p:nvPr>
        </p:nvSpPr>
        <p:spPr>
          <a:xfrm>
            <a:off x="3448777" y="2935628"/>
            <a:ext cx="5208336" cy="927825"/>
          </a:xfrm>
          <a:prstGeom prst="rect">
            <a:avLst/>
          </a:prstGeom>
        </p:spPr>
        <p:txBody>
          <a:bodyPr lIns="45719" tIns="45719" rIns="45719" bIns="45719" anchor="ctr">
            <a:normAutofit/>
          </a:bodyPr>
          <a:lstStyle>
            <a:lvl1pPr algn="ctr">
              <a:lnSpc>
                <a:spcPct val="95000"/>
              </a:lnSpc>
              <a:defRPr sz="4000">
                <a:solidFill>
                  <a:srgbClr val="FFFFFF"/>
                </a:solidFill>
              </a:defRPr>
            </a:lvl1pPr>
          </a:lstStyle>
          <a:p>
            <a:r>
              <a:t>CLICK TO EDIT TITLE</a:t>
            </a:r>
          </a:p>
        </p:txBody>
      </p:sp>
      <p:sp>
        <p:nvSpPr>
          <p:cNvPr id="288" name="dots"/>
          <p:cNvSpPr/>
          <p:nvPr/>
        </p:nvSpPr>
        <p:spPr>
          <a:xfrm>
            <a:off x="3448777" y="745024"/>
            <a:ext cx="5309025" cy="5309026"/>
          </a:xfrm>
          <a:prstGeom prst="ellipse">
            <a:avLst/>
          </a:prstGeom>
          <a:ln w="184150" cap="rnd">
            <a:solidFill>
              <a:schemeClr val="accent4"/>
            </a:solidFill>
            <a:prstDash val="sysDot"/>
          </a:ln>
        </p:spPr>
        <p:txBody>
          <a:bodyPr lIns="45718" tIns="45718" rIns="45718" bIns="45718" anchor="ctr"/>
          <a:lstStyle/>
          <a:p>
            <a:pPr algn="ctr" defTabSz="457200">
              <a:defRPr>
                <a:solidFill>
                  <a:srgbClr val="FFFFFF"/>
                </a:solidFill>
                <a:latin typeface="+mn-lt"/>
                <a:ea typeface="+mn-ea"/>
                <a:cs typeface="+mn-cs"/>
                <a:sym typeface="Calibri"/>
              </a:defRPr>
            </a:pPr>
            <a:endParaRPr/>
          </a:p>
        </p:txBody>
      </p:sp>
      <p:sp>
        <p:nvSpPr>
          <p:cNvPr id="289"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3_Quote dark option FLUSH LEFT">
    <p:bg>
      <p:bgPr>
        <a:solidFill>
          <a:srgbClr val="0D0D0D"/>
        </a:solidFill>
        <a:effectLst/>
      </p:bgPr>
    </p:bg>
    <p:spTree>
      <p:nvGrpSpPr>
        <p:cNvPr id="1" name=""/>
        <p:cNvGrpSpPr/>
        <p:nvPr/>
      </p:nvGrpSpPr>
      <p:grpSpPr>
        <a:xfrm>
          <a:off x="0" y="0"/>
          <a:ext cx="0" cy="0"/>
          <a:chOff x="0" y="0"/>
          <a:chExt cx="0" cy="0"/>
        </a:xfrm>
      </p:grpSpPr>
      <p:sp>
        <p:nvSpPr>
          <p:cNvPr id="296" name="Body Level One…"/>
          <p:cNvSpPr txBox="1">
            <a:spLocks noGrp="1"/>
          </p:cNvSpPr>
          <p:nvPr>
            <p:ph type="body" sz="quarter" idx="1" hasCustomPrompt="1"/>
          </p:nvPr>
        </p:nvSpPr>
        <p:spPr>
          <a:xfrm>
            <a:off x="304800" y="2884234"/>
            <a:ext cx="11658600" cy="1089531"/>
          </a:xfrm>
          <a:prstGeom prst="rect">
            <a:avLst/>
          </a:prstGeom>
        </p:spPr>
        <p:txBody>
          <a:bodyPr lIns="45719" tIns="45719" rIns="45719" bIns="45719" anchor="ctr">
            <a:normAutofit/>
          </a:bodyPr>
          <a:lstStyle>
            <a:lvl1pPr marL="231775" indent="-231775" algn="l">
              <a:spcBef>
                <a:spcPts val="0"/>
              </a:spcBef>
              <a:defRPr sz="3600" b="0">
                <a:gradFill flip="none" rotWithShape="1">
                  <a:gsLst>
                    <a:gs pos="0">
                      <a:srgbClr val="F8FDFF"/>
                    </a:gs>
                    <a:gs pos="100000">
                      <a:srgbClr val="FFFFFF"/>
                    </a:gs>
                  </a:gsLst>
                  <a:lin ang="5400000" scaled="0"/>
                </a:gradFill>
              </a:defRPr>
            </a:lvl1pPr>
            <a:lvl2pPr marL="231775" indent="-122237" algn="l">
              <a:spcBef>
                <a:spcPts val="0"/>
              </a:spcBef>
              <a:defRPr sz="3600" b="0">
                <a:gradFill flip="none" rotWithShape="1">
                  <a:gsLst>
                    <a:gs pos="0">
                      <a:srgbClr val="F8FDFF"/>
                    </a:gs>
                    <a:gs pos="100000">
                      <a:srgbClr val="FFFFFF"/>
                    </a:gs>
                  </a:gsLst>
                  <a:lin ang="5400000" scaled="0"/>
                </a:gradFill>
              </a:defRPr>
            </a:lvl2pPr>
            <a:lvl3pPr marL="231775" indent="-231775" algn="l">
              <a:spcBef>
                <a:spcPts val="0"/>
              </a:spcBef>
              <a:defRPr sz="3600" b="0">
                <a:gradFill flip="none" rotWithShape="1">
                  <a:gsLst>
                    <a:gs pos="0">
                      <a:srgbClr val="F8FDFF"/>
                    </a:gs>
                    <a:gs pos="100000">
                      <a:srgbClr val="FFFFFF"/>
                    </a:gs>
                  </a:gsLst>
                  <a:lin ang="5400000" scaled="0"/>
                </a:gradFill>
              </a:defRPr>
            </a:lvl3pPr>
            <a:lvl4pPr marL="231775" indent="-231775" algn="l">
              <a:spcBef>
                <a:spcPts val="0"/>
              </a:spcBef>
              <a:defRPr sz="3600" b="0">
                <a:gradFill flip="none" rotWithShape="1">
                  <a:gsLst>
                    <a:gs pos="0">
                      <a:srgbClr val="F8FDFF"/>
                    </a:gs>
                    <a:gs pos="100000">
                      <a:srgbClr val="FFFFFF"/>
                    </a:gs>
                  </a:gsLst>
                  <a:lin ang="5400000" scaled="0"/>
                </a:gradFill>
              </a:defRPr>
            </a:lvl4pPr>
            <a:lvl5pPr marL="231775" indent="-231775" algn="l">
              <a:spcBef>
                <a:spcPts val="0"/>
              </a:spcBef>
              <a:defRPr sz="3600" b="0">
                <a:gradFill flip="none" rotWithShape="1">
                  <a:gsLst>
                    <a:gs pos="0">
                      <a:srgbClr val="F8FDFF"/>
                    </a:gs>
                    <a:gs pos="100000">
                      <a:srgbClr val="FFFFFF"/>
                    </a:gs>
                  </a:gsLst>
                  <a:lin ang="5400000" scaled="0"/>
                </a:gradFill>
              </a:defRPr>
            </a:lvl5pPr>
          </a:lstStyle>
          <a:p>
            <a:r>
              <a:t>“QUOTATION.”</a:t>
            </a:r>
          </a:p>
          <a:p>
            <a:pPr lvl="1"/>
            <a:endParaRPr/>
          </a:p>
          <a:p>
            <a:pPr lvl="2"/>
            <a:endParaRPr/>
          </a:p>
          <a:p>
            <a:pPr lvl="3"/>
            <a:endParaRPr/>
          </a:p>
          <a:p>
            <a:pPr lvl="4"/>
            <a:endParaRPr/>
          </a:p>
        </p:txBody>
      </p:sp>
      <p:sp>
        <p:nvSpPr>
          <p:cNvPr id="297" name="Freeform: Shape 6"/>
          <p:cNvSpPr/>
          <p:nvPr/>
        </p:nvSpPr>
        <p:spPr>
          <a:xfrm>
            <a:off x="129521" y="-1"/>
            <a:ext cx="2749482" cy="13647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48" y="2060"/>
                </a:lnTo>
                <a:cubicBezTo>
                  <a:pt x="20995" y="13035"/>
                  <a:pt x="16394" y="21600"/>
                  <a:pt x="10800" y="21600"/>
                </a:cubicBezTo>
                <a:cubicBezTo>
                  <a:pt x="5206" y="21600"/>
                  <a:pt x="605" y="13035"/>
                  <a:pt x="52" y="2060"/>
                </a:cubicBezTo>
                <a:close/>
              </a:path>
            </a:pathLst>
          </a:custGeom>
          <a:solidFill>
            <a:srgbClr val="FFFFFF"/>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298" name="Text Placeholder 2"/>
          <p:cNvSpPr>
            <a:spLocks noGrp="1"/>
          </p:cNvSpPr>
          <p:nvPr>
            <p:ph type="body" sz="quarter" idx="13" hasCustomPrompt="1"/>
          </p:nvPr>
        </p:nvSpPr>
        <p:spPr>
          <a:xfrm>
            <a:off x="3865561" y="5276808"/>
            <a:ext cx="8097840" cy="369333"/>
          </a:xfrm>
          <a:prstGeom prst="rect">
            <a:avLst/>
          </a:prstGeom>
        </p:spPr>
        <p:txBody>
          <a:bodyPr lIns="45719" tIns="45719" rIns="45719" bIns="45719">
            <a:normAutofit/>
          </a:bodyPr>
          <a:lstStyle>
            <a:lvl1pPr defTabSz="841247">
              <a:spcBef>
                <a:spcPts val="0"/>
              </a:spcBef>
              <a:defRPr sz="1840">
                <a:solidFill>
                  <a:srgbClr val="FFFFFF"/>
                </a:solidFill>
              </a:defRPr>
            </a:lvl1pPr>
          </a:lstStyle>
          <a:p>
            <a:pPr rtl="0">
              <a:defRPr/>
            </a:pPr>
            <a:r>
              <a:t>—Name and Company/Source goes here</a:t>
            </a:r>
          </a:p>
        </p:txBody>
      </p:sp>
      <p:sp>
        <p:nvSpPr>
          <p:cNvPr id="299"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Quote dark option CENTERED">
    <p:bg>
      <p:bgPr>
        <a:solidFill>
          <a:srgbClr val="0D0D0D"/>
        </a:solidFill>
        <a:effectLst/>
      </p:bgPr>
    </p:bg>
    <p:spTree>
      <p:nvGrpSpPr>
        <p:cNvPr id="1" name=""/>
        <p:cNvGrpSpPr/>
        <p:nvPr/>
      </p:nvGrpSpPr>
      <p:grpSpPr>
        <a:xfrm>
          <a:off x="0" y="0"/>
          <a:ext cx="0" cy="0"/>
          <a:chOff x="0" y="0"/>
          <a:chExt cx="0" cy="0"/>
        </a:xfrm>
      </p:grpSpPr>
      <p:sp>
        <p:nvSpPr>
          <p:cNvPr id="306" name="Body Level One…"/>
          <p:cNvSpPr txBox="1">
            <a:spLocks noGrp="1"/>
          </p:cNvSpPr>
          <p:nvPr>
            <p:ph type="body" sz="quarter" idx="1" hasCustomPrompt="1"/>
          </p:nvPr>
        </p:nvSpPr>
        <p:spPr>
          <a:xfrm>
            <a:off x="304800" y="2884234"/>
            <a:ext cx="11658600" cy="1089531"/>
          </a:xfrm>
          <a:prstGeom prst="rect">
            <a:avLst/>
          </a:prstGeom>
        </p:spPr>
        <p:txBody>
          <a:bodyPr lIns="45719" tIns="45719" rIns="45719" bIns="45719" anchor="ctr">
            <a:normAutofit/>
          </a:bodyPr>
          <a:lstStyle>
            <a:lvl1pPr algn="ctr">
              <a:spcBef>
                <a:spcPts val="0"/>
              </a:spcBef>
              <a:defRPr sz="3600" b="0">
                <a:gradFill flip="none" rotWithShape="1">
                  <a:gsLst>
                    <a:gs pos="0">
                      <a:srgbClr val="F8FDFF"/>
                    </a:gs>
                    <a:gs pos="100000">
                      <a:srgbClr val="FFFFFF"/>
                    </a:gs>
                  </a:gsLst>
                  <a:lin ang="5400000" scaled="0"/>
                </a:gradFill>
              </a:defRPr>
            </a:lvl1pPr>
            <a:lvl2pPr algn="ctr">
              <a:spcBef>
                <a:spcPts val="0"/>
              </a:spcBef>
              <a:defRPr sz="3600" b="0">
                <a:gradFill flip="none" rotWithShape="1">
                  <a:gsLst>
                    <a:gs pos="0">
                      <a:srgbClr val="F8FDFF"/>
                    </a:gs>
                    <a:gs pos="100000">
                      <a:srgbClr val="FFFFFF"/>
                    </a:gs>
                  </a:gsLst>
                  <a:lin ang="5400000" scaled="0"/>
                </a:gradFill>
              </a:defRPr>
            </a:lvl2pPr>
            <a:lvl3pPr algn="ctr">
              <a:spcBef>
                <a:spcPts val="0"/>
              </a:spcBef>
              <a:defRPr sz="3600" b="0">
                <a:gradFill flip="none" rotWithShape="1">
                  <a:gsLst>
                    <a:gs pos="0">
                      <a:srgbClr val="F8FDFF"/>
                    </a:gs>
                    <a:gs pos="100000">
                      <a:srgbClr val="FFFFFF"/>
                    </a:gs>
                  </a:gsLst>
                  <a:lin ang="5400000" scaled="0"/>
                </a:gradFill>
              </a:defRPr>
            </a:lvl3pPr>
            <a:lvl4pPr algn="ctr">
              <a:spcBef>
                <a:spcPts val="0"/>
              </a:spcBef>
              <a:defRPr sz="3600" b="0">
                <a:gradFill flip="none" rotWithShape="1">
                  <a:gsLst>
                    <a:gs pos="0">
                      <a:srgbClr val="F8FDFF"/>
                    </a:gs>
                    <a:gs pos="100000">
                      <a:srgbClr val="FFFFFF"/>
                    </a:gs>
                  </a:gsLst>
                  <a:lin ang="5400000" scaled="0"/>
                </a:gradFill>
              </a:defRPr>
            </a:lvl4pPr>
            <a:lvl5pPr algn="ctr">
              <a:spcBef>
                <a:spcPts val="0"/>
              </a:spcBef>
              <a:defRPr sz="3600" b="0">
                <a:gradFill flip="none" rotWithShape="1">
                  <a:gsLst>
                    <a:gs pos="0">
                      <a:srgbClr val="F8FDFF"/>
                    </a:gs>
                    <a:gs pos="100000">
                      <a:srgbClr val="FFFFFF"/>
                    </a:gs>
                  </a:gsLst>
                  <a:lin ang="5400000" scaled="0"/>
                </a:gradFill>
              </a:defRPr>
            </a:lvl5pPr>
          </a:lstStyle>
          <a:p>
            <a:r>
              <a:t>“QUOTATION.”</a:t>
            </a:r>
          </a:p>
          <a:p>
            <a:pPr lvl="1"/>
            <a:endParaRPr/>
          </a:p>
          <a:p>
            <a:pPr lvl="2"/>
            <a:endParaRPr/>
          </a:p>
          <a:p>
            <a:pPr lvl="3"/>
            <a:endParaRPr/>
          </a:p>
          <a:p>
            <a:pPr lvl="4"/>
            <a:endParaRPr/>
          </a:p>
        </p:txBody>
      </p:sp>
      <p:sp>
        <p:nvSpPr>
          <p:cNvPr id="307" name="Freeform: Shape 6"/>
          <p:cNvSpPr/>
          <p:nvPr/>
        </p:nvSpPr>
        <p:spPr>
          <a:xfrm>
            <a:off x="129521" y="-1"/>
            <a:ext cx="2749482" cy="13647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48" y="2060"/>
                </a:lnTo>
                <a:cubicBezTo>
                  <a:pt x="20995" y="13035"/>
                  <a:pt x="16394" y="21600"/>
                  <a:pt x="10800" y="21600"/>
                </a:cubicBezTo>
                <a:cubicBezTo>
                  <a:pt x="5206" y="21600"/>
                  <a:pt x="605" y="13035"/>
                  <a:pt x="52" y="2060"/>
                </a:cubicBezTo>
                <a:close/>
              </a:path>
            </a:pathLst>
          </a:custGeom>
          <a:solidFill>
            <a:srgbClr val="FFFFFF"/>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08" name="Text Placeholder 2"/>
          <p:cNvSpPr>
            <a:spLocks noGrp="1"/>
          </p:cNvSpPr>
          <p:nvPr>
            <p:ph type="body" sz="quarter" idx="13" hasCustomPrompt="1"/>
          </p:nvPr>
        </p:nvSpPr>
        <p:spPr>
          <a:xfrm>
            <a:off x="3865561" y="5276808"/>
            <a:ext cx="8097840" cy="369333"/>
          </a:xfrm>
          <a:prstGeom prst="rect">
            <a:avLst/>
          </a:prstGeom>
        </p:spPr>
        <p:txBody>
          <a:bodyPr lIns="45719" tIns="45719" rIns="45719" bIns="45719">
            <a:normAutofit/>
          </a:bodyPr>
          <a:lstStyle>
            <a:lvl1pPr defTabSz="841247">
              <a:spcBef>
                <a:spcPts val="0"/>
              </a:spcBef>
              <a:defRPr sz="1840">
                <a:solidFill>
                  <a:srgbClr val="FFFFFF"/>
                </a:solidFill>
              </a:defRPr>
            </a:lvl1pPr>
          </a:lstStyle>
          <a:p>
            <a:pPr rtl="0">
              <a:defRPr/>
            </a:pPr>
            <a:r>
              <a:t>—Name and Company/Source goes here</a:t>
            </a:r>
          </a:p>
        </p:txBody>
      </p:sp>
      <p:sp>
        <p:nvSpPr>
          <p:cNvPr id="309"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4_Quote dark option FLUSH LEFT">
    <p:bg>
      <p:bgPr>
        <a:solidFill>
          <a:schemeClr val="accent6"/>
        </a:solidFill>
        <a:effectLst/>
      </p:bgPr>
    </p:bg>
    <p:spTree>
      <p:nvGrpSpPr>
        <p:cNvPr id="1" name=""/>
        <p:cNvGrpSpPr/>
        <p:nvPr/>
      </p:nvGrpSpPr>
      <p:grpSpPr>
        <a:xfrm>
          <a:off x="0" y="0"/>
          <a:ext cx="0" cy="0"/>
          <a:chOff x="0" y="0"/>
          <a:chExt cx="0" cy="0"/>
        </a:xfrm>
      </p:grpSpPr>
      <p:sp>
        <p:nvSpPr>
          <p:cNvPr id="316" name="Body Level One…"/>
          <p:cNvSpPr txBox="1">
            <a:spLocks noGrp="1"/>
          </p:cNvSpPr>
          <p:nvPr>
            <p:ph type="body" sz="quarter" idx="1" hasCustomPrompt="1"/>
          </p:nvPr>
        </p:nvSpPr>
        <p:spPr>
          <a:xfrm>
            <a:off x="304800" y="2884234"/>
            <a:ext cx="11658600" cy="1089531"/>
          </a:xfrm>
          <a:prstGeom prst="rect">
            <a:avLst/>
          </a:prstGeom>
        </p:spPr>
        <p:txBody>
          <a:bodyPr lIns="45719" tIns="45719" rIns="45719" bIns="45719" anchor="ctr">
            <a:normAutofit/>
          </a:bodyPr>
          <a:lstStyle>
            <a:lvl1pPr marL="231775" indent="-231775" algn="l">
              <a:spcBef>
                <a:spcPts val="0"/>
              </a:spcBef>
              <a:defRPr sz="3600" b="0">
                <a:gradFill flip="none" rotWithShape="1">
                  <a:gsLst>
                    <a:gs pos="0">
                      <a:srgbClr val="F8FDFF"/>
                    </a:gs>
                    <a:gs pos="100000">
                      <a:srgbClr val="FFFFFF"/>
                    </a:gs>
                  </a:gsLst>
                  <a:lin ang="5400000" scaled="0"/>
                </a:gradFill>
              </a:defRPr>
            </a:lvl1pPr>
            <a:lvl2pPr marL="231775" indent="-122237" algn="l">
              <a:spcBef>
                <a:spcPts val="0"/>
              </a:spcBef>
              <a:defRPr sz="3600" b="0">
                <a:gradFill flip="none" rotWithShape="1">
                  <a:gsLst>
                    <a:gs pos="0">
                      <a:srgbClr val="F8FDFF"/>
                    </a:gs>
                    <a:gs pos="100000">
                      <a:srgbClr val="FFFFFF"/>
                    </a:gs>
                  </a:gsLst>
                  <a:lin ang="5400000" scaled="0"/>
                </a:gradFill>
              </a:defRPr>
            </a:lvl2pPr>
            <a:lvl3pPr marL="231775" indent="-231775" algn="l">
              <a:spcBef>
                <a:spcPts val="0"/>
              </a:spcBef>
              <a:defRPr sz="3600" b="0">
                <a:gradFill flip="none" rotWithShape="1">
                  <a:gsLst>
                    <a:gs pos="0">
                      <a:srgbClr val="F8FDFF"/>
                    </a:gs>
                    <a:gs pos="100000">
                      <a:srgbClr val="FFFFFF"/>
                    </a:gs>
                  </a:gsLst>
                  <a:lin ang="5400000" scaled="0"/>
                </a:gradFill>
              </a:defRPr>
            </a:lvl3pPr>
            <a:lvl4pPr marL="231775" indent="-231775" algn="l">
              <a:spcBef>
                <a:spcPts val="0"/>
              </a:spcBef>
              <a:defRPr sz="3600" b="0">
                <a:gradFill flip="none" rotWithShape="1">
                  <a:gsLst>
                    <a:gs pos="0">
                      <a:srgbClr val="F8FDFF"/>
                    </a:gs>
                    <a:gs pos="100000">
                      <a:srgbClr val="FFFFFF"/>
                    </a:gs>
                  </a:gsLst>
                  <a:lin ang="5400000" scaled="0"/>
                </a:gradFill>
              </a:defRPr>
            </a:lvl4pPr>
            <a:lvl5pPr marL="231775" indent="-231775" algn="l">
              <a:spcBef>
                <a:spcPts val="0"/>
              </a:spcBef>
              <a:defRPr sz="3600" b="0">
                <a:gradFill flip="none" rotWithShape="1">
                  <a:gsLst>
                    <a:gs pos="0">
                      <a:srgbClr val="F8FDFF"/>
                    </a:gs>
                    <a:gs pos="100000">
                      <a:srgbClr val="FFFFFF"/>
                    </a:gs>
                  </a:gsLst>
                  <a:lin ang="5400000" scaled="0"/>
                </a:gradFill>
              </a:defRPr>
            </a:lvl5pPr>
          </a:lstStyle>
          <a:p>
            <a:r>
              <a:t>“QUOTATION.”</a:t>
            </a:r>
          </a:p>
          <a:p>
            <a:pPr lvl="1"/>
            <a:endParaRPr/>
          </a:p>
          <a:p>
            <a:pPr lvl="2"/>
            <a:endParaRPr/>
          </a:p>
          <a:p>
            <a:pPr lvl="3"/>
            <a:endParaRPr/>
          </a:p>
          <a:p>
            <a:pPr lvl="4"/>
            <a:endParaRPr/>
          </a:p>
        </p:txBody>
      </p:sp>
      <p:sp>
        <p:nvSpPr>
          <p:cNvPr id="317" name="Freeform: Shape 6"/>
          <p:cNvSpPr/>
          <p:nvPr/>
        </p:nvSpPr>
        <p:spPr>
          <a:xfrm>
            <a:off x="129521" y="-1"/>
            <a:ext cx="2749482" cy="13647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48" y="2060"/>
                </a:lnTo>
                <a:cubicBezTo>
                  <a:pt x="20995" y="13035"/>
                  <a:pt x="16394" y="21600"/>
                  <a:pt x="10800" y="21600"/>
                </a:cubicBezTo>
                <a:cubicBezTo>
                  <a:pt x="5206" y="21600"/>
                  <a:pt x="605" y="13035"/>
                  <a:pt x="52" y="2060"/>
                </a:cubicBezTo>
                <a:close/>
              </a:path>
            </a:pathLst>
          </a:custGeom>
          <a:solidFill>
            <a:srgbClr val="FFFFFF"/>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18" name="Text Placeholder 2"/>
          <p:cNvSpPr>
            <a:spLocks noGrp="1"/>
          </p:cNvSpPr>
          <p:nvPr>
            <p:ph type="body" sz="quarter" idx="13" hasCustomPrompt="1"/>
          </p:nvPr>
        </p:nvSpPr>
        <p:spPr>
          <a:xfrm>
            <a:off x="3865561" y="5276808"/>
            <a:ext cx="8097840" cy="369333"/>
          </a:xfrm>
          <a:prstGeom prst="rect">
            <a:avLst/>
          </a:prstGeom>
        </p:spPr>
        <p:txBody>
          <a:bodyPr lIns="45719" tIns="45719" rIns="45719" bIns="45719">
            <a:normAutofit/>
          </a:bodyPr>
          <a:lstStyle>
            <a:lvl1pPr defTabSz="841247">
              <a:spcBef>
                <a:spcPts val="0"/>
              </a:spcBef>
              <a:defRPr sz="1840" b="0">
                <a:solidFill>
                  <a:srgbClr val="FFFFFF"/>
                </a:solidFill>
              </a:defRPr>
            </a:lvl1pPr>
          </a:lstStyle>
          <a:p>
            <a:pPr rtl="0">
              <a:defRPr/>
            </a:pPr>
            <a:r>
              <a:t>—Name and Company/Source goes here</a:t>
            </a:r>
          </a:p>
        </p:txBody>
      </p:sp>
      <p:sp>
        <p:nvSpPr>
          <p:cNvPr id="319"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Quote light option CENTERED">
    <p:spTree>
      <p:nvGrpSpPr>
        <p:cNvPr id="1" name=""/>
        <p:cNvGrpSpPr/>
        <p:nvPr/>
      </p:nvGrpSpPr>
      <p:grpSpPr>
        <a:xfrm>
          <a:off x="0" y="0"/>
          <a:ext cx="0" cy="0"/>
          <a:chOff x="0" y="0"/>
          <a:chExt cx="0" cy="0"/>
        </a:xfrm>
      </p:grpSpPr>
      <p:sp>
        <p:nvSpPr>
          <p:cNvPr id="326" name="TextBox 8"/>
          <p:cNvSpPr txBox="1"/>
          <p:nvPr/>
        </p:nvSpPr>
        <p:spPr>
          <a:xfrm>
            <a:off x="5694679" y="419100"/>
            <a:ext cx="802641" cy="2161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500">
                <a:solidFill>
                  <a:schemeClr val="accent4"/>
                </a:solidFill>
                <a:latin typeface="Arial Black"/>
                <a:ea typeface="Arial Black"/>
                <a:cs typeface="Arial Black"/>
                <a:sym typeface="Arial Black"/>
              </a:defRPr>
            </a:lvl1pPr>
          </a:lstStyle>
          <a:p>
            <a:r>
              <a:t>“</a:t>
            </a:r>
          </a:p>
        </p:txBody>
      </p:sp>
      <p:sp>
        <p:nvSpPr>
          <p:cNvPr id="327" name="Body Level One…"/>
          <p:cNvSpPr txBox="1">
            <a:spLocks noGrp="1"/>
          </p:cNvSpPr>
          <p:nvPr>
            <p:ph type="body" sz="quarter" idx="1" hasCustomPrompt="1"/>
          </p:nvPr>
        </p:nvSpPr>
        <p:spPr>
          <a:xfrm>
            <a:off x="3408362" y="5335070"/>
            <a:ext cx="8097839" cy="369333"/>
          </a:xfrm>
          <a:prstGeom prst="rect">
            <a:avLst/>
          </a:prstGeom>
        </p:spPr>
        <p:txBody>
          <a:bodyPr lIns="45719" tIns="45719" rIns="45719" bIns="45719">
            <a:normAutofit/>
          </a:bodyPr>
          <a:lstStyle>
            <a:lvl1pPr>
              <a:spcBef>
                <a:spcPts val="0"/>
              </a:spcBef>
              <a:defRPr sz="2000">
                <a:solidFill>
                  <a:schemeClr val="accent6"/>
                </a:solidFill>
              </a:defRPr>
            </a:lvl1pPr>
            <a:lvl2pPr>
              <a:spcBef>
                <a:spcPts val="0"/>
              </a:spcBef>
              <a:defRPr sz="2000">
                <a:solidFill>
                  <a:schemeClr val="accent6"/>
                </a:solidFill>
              </a:defRPr>
            </a:lvl2pPr>
            <a:lvl3pPr>
              <a:spcBef>
                <a:spcPts val="0"/>
              </a:spcBef>
              <a:defRPr sz="2000">
                <a:solidFill>
                  <a:schemeClr val="accent6"/>
                </a:solidFill>
              </a:defRPr>
            </a:lvl3pPr>
            <a:lvl4pPr>
              <a:spcBef>
                <a:spcPts val="0"/>
              </a:spcBef>
              <a:defRPr sz="2000">
                <a:solidFill>
                  <a:schemeClr val="accent6"/>
                </a:solidFill>
              </a:defRPr>
            </a:lvl4pPr>
            <a:lvl5pPr>
              <a:spcBef>
                <a:spcPts val="0"/>
              </a:spcBef>
              <a:defRPr sz="2000">
                <a:solidFill>
                  <a:schemeClr val="accent6"/>
                </a:solidFill>
              </a:defRPr>
            </a:lvl5pPr>
          </a:lstStyle>
          <a:p>
            <a:r>
              <a:t>—Name and Company/Source goes here</a:t>
            </a:r>
          </a:p>
          <a:p>
            <a:pPr lvl="1"/>
            <a:endParaRPr/>
          </a:p>
          <a:p>
            <a:pPr lvl="2"/>
            <a:endParaRPr/>
          </a:p>
          <a:p>
            <a:pPr lvl="3"/>
            <a:endParaRPr/>
          </a:p>
          <a:p>
            <a:pPr lvl="4"/>
            <a:endParaRPr/>
          </a:p>
        </p:txBody>
      </p:sp>
      <p:sp>
        <p:nvSpPr>
          <p:cNvPr id="328" name="Text Placeholder 7"/>
          <p:cNvSpPr>
            <a:spLocks noGrp="1"/>
          </p:cNvSpPr>
          <p:nvPr>
            <p:ph type="body" sz="quarter" idx="13" hasCustomPrompt="1"/>
          </p:nvPr>
        </p:nvSpPr>
        <p:spPr>
          <a:xfrm>
            <a:off x="304800" y="2884234"/>
            <a:ext cx="11658600" cy="1089531"/>
          </a:xfrm>
          <a:prstGeom prst="rect">
            <a:avLst/>
          </a:prstGeom>
        </p:spPr>
        <p:txBody>
          <a:bodyPr lIns="45719" tIns="45719" rIns="45719" bIns="45719" anchor="ctr">
            <a:normAutofit/>
          </a:bodyPr>
          <a:lstStyle>
            <a:lvl1pPr algn="ctr" defTabSz="868680">
              <a:spcBef>
                <a:spcPts val="0"/>
              </a:spcBef>
              <a:defRPr sz="3420" b="0">
                <a:solidFill>
                  <a:srgbClr val="404040"/>
                </a:solidFill>
              </a:defRPr>
            </a:lvl1pPr>
          </a:lstStyle>
          <a:p>
            <a:pPr rtl="0">
              <a:defRPr/>
            </a:pPr>
            <a:r>
              <a:t>“QUOTATION.”
BOLD</a:t>
            </a:r>
          </a:p>
        </p:txBody>
      </p:sp>
      <p:sp>
        <p:nvSpPr>
          <p:cNvPr id="329" name="Slide Number"/>
          <p:cNvSpPr txBox="1">
            <a:spLocks noGrp="1"/>
          </p:cNvSpPr>
          <p:nvPr>
            <p:ph type="sldNum" sz="quarter" idx="2"/>
          </p:nvPr>
        </p:nvSpPr>
        <p:spPr>
          <a:xfrm>
            <a:off x="11894085" y="6526529"/>
            <a:ext cx="297915" cy="2819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ONUT BASE SECTION DIVIDER">
    <p:bg>
      <p:bgPr>
        <a:solidFill>
          <a:schemeClr val="accent6"/>
        </a:solidFill>
        <a:effectLst/>
      </p:bgPr>
    </p:bg>
    <p:spTree>
      <p:nvGrpSpPr>
        <p:cNvPr id="1" name=""/>
        <p:cNvGrpSpPr/>
        <p:nvPr/>
      </p:nvGrpSpPr>
      <p:grpSpPr>
        <a:xfrm>
          <a:off x="0" y="0"/>
          <a:ext cx="0" cy="0"/>
          <a:chOff x="0" y="0"/>
          <a:chExt cx="0" cy="0"/>
        </a:xfrm>
      </p:grpSpPr>
      <p:sp>
        <p:nvSpPr>
          <p:cNvPr id="35" name="Oval 6"/>
          <p:cNvSpPr/>
          <p:nvPr/>
        </p:nvSpPr>
        <p:spPr>
          <a:xfrm>
            <a:off x="2861700" y="157950"/>
            <a:ext cx="6483183" cy="6483184"/>
          </a:xfrm>
          <a:prstGeom prst="ellipse">
            <a:avLst/>
          </a:prstGeom>
          <a:solidFill>
            <a:srgbClr val="000000"/>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6" name="Title Text"/>
          <p:cNvSpPr txBox="1">
            <a:spLocks noGrp="1"/>
          </p:cNvSpPr>
          <p:nvPr>
            <p:ph type="title"/>
          </p:nvPr>
        </p:nvSpPr>
        <p:spPr>
          <a:xfrm>
            <a:off x="3448777" y="2935627"/>
            <a:ext cx="5208337" cy="927826"/>
          </a:xfrm>
          <a:prstGeom prst="rect">
            <a:avLst/>
          </a:prstGeom>
        </p:spPr>
        <p:txBody>
          <a:bodyPr anchor="ctr">
            <a:normAutofit/>
          </a:bodyPr>
          <a:lstStyle>
            <a:lvl1pPr algn="ctr">
              <a:lnSpc>
                <a:spcPct val="95000"/>
              </a:lnSpc>
              <a:defRPr sz="4000">
                <a:solidFill>
                  <a:srgbClr val="FFFFFF"/>
                </a:solidFill>
              </a:defRPr>
            </a:lvl1pPr>
          </a:lstStyle>
          <a:p>
            <a:r>
              <a:t>Title Text</a:t>
            </a:r>
          </a:p>
        </p:txBody>
      </p:sp>
      <p:sp>
        <p:nvSpPr>
          <p:cNvPr id="37" name="dots"/>
          <p:cNvSpPr/>
          <p:nvPr/>
        </p:nvSpPr>
        <p:spPr>
          <a:xfrm>
            <a:off x="3448777" y="745024"/>
            <a:ext cx="5309027" cy="5309026"/>
          </a:xfrm>
          <a:prstGeom prst="ellipse">
            <a:avLst/>
          </a:prstGeom>
          <a:ln w="184150" cap="rnd">
            <a:solidFill>
              <a:schemeClr val="accent4"/>
            </a:solidFill>
            <a:prstDash val="sysDot"/>
          </a:ln>
        </p:spPr>
        <p:txBody>
          <a:bodyPr lIns="45718" tIns="45718" rIns="45718" bIns="45718" anchor="ctr"/>
          <a:lstStyle/>
          <a:p>
            <a:pPr algn="ctr" defTabSz="457200">
              <a:defRPr>
                <a:solidFill>
                  <a:srgbClr val="FFFFFF"/>
                </a:solidFill>
                <a:latin typeface="+mn-lt"/>
                <a:ea typeface="+mn-ea"/>
                <a:cs typeface="+mn-cs"/>
                <a:sym typeface="Calibri"/>
              </a:defRPr>
            </a:pPr>
            <a:endParaRPr/>
          </a:p>
        </p:txBody>
      </p:sp>
      <p:sp>
        <p:nvSpPr>
          <p:cNvPr id="38" name="Slide Number"/>
          <p:cNvSpPr txBox="1">
            <a:spLocks noGrp="1"/>
          </p:cNvSpPr>
          <p:nvPr>
            <p:ph type="sldNum" sz="quarter" idx="2"/>
          </p:nvPr>
        </p:nvSpPr>
        <p:spPr>
          <a:xfrm>
            <a:off x="8439687" y="6215381"/>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_dark Callout with small Non-bulleted">
    <p:bg>
      <p:bgPr>
        <a:solidFill>
          <a:schemeClr val="accent6"/>
        </a:solidFill>
        <a:effectLst/>
      </p:bgPr>
    </p:bg>
    <p:spTree>
      <p:nvGrpSpPr>
        <p:cNvPr id="1" name=""/>
        <p:cNvGrpSpPr/>
        <p:nvPr/>
      </p:nvGrpSpPr>
      <p:grpSpPr>
        <a:xfrm>
          <a:off x="0" y="0"/>
          <a:ext cx="0" cy="0"/>
          <a:chOff x="0" y="0"/>
          <a:chExt cx="0" cy="0"/>
        </a:xfrm>
      </p:grpSpPr>
      <p:sp>
        <p:nvSpPr>
          <p:cNvPr id="336" name="Body Level One…"/>
          <p:cNvSpPr txBox="1">
            <a:spLocks noGrp="1"/>
          </p:cNvSpPr>
          <p:nvPr>
            <p:ph type="body" sz="quarter" idx="1" hasCustomPrompt="1"/>
          </p:nvPr>
        </p:nvSpPr>
        <p:spPr>
          <a:xfrm>
            <a:off x="304800" y="2597273"/>
            <a:ext cx="4868985" cy="1643528"/>
          </a:xfrm>
          <a:prstGeom prst="rect">
            <a:avLst/>
          </a:prstGeom>
        </p:spPr>
        <p:txBody>
          <a:bodyPr lIns="45719" tIns="45719" rIns="45719" bIns="45719">
            <a:normAutofit/>
          </a:bodyPr>
          <a:lstStyle>
            <a:lvl1pPr algn="l" defTabSz="914366">
              <a:spcBef>
                <a:spcPts val="1200"/>
              </a:spcBef>
              <a:defRPr sz="2800" b="0">
                <a:solidFill>
                  <a:srgbClr val="FFFFFF"/>
                </a:solidFill>
                <a:latin typeface="Segoe UI Light"/>
                <a:ea typeface="Segoe UI Light"/>
                <a:cs typeface="Segoe UI Light"/>
                <a:sym typeface="Segoe UI Light"/>
              </a:defRPr>
            </a:lvl1pPr>
            <a:lvl2pPr algn="l" defTabSz="914366">
              <a:spcBef>
                <a:spcPts val="1200"/>
              </a:spcBef>
              <a:defRPr sz="2800" b="0">
                <a:solidFill>
                  <a:srgbClr val="FFFFFF"/>
                </a:solidFill>
                <a:latin typeface="Segoe UI Light"/>
                <a:ea typeface="Segoe UI Light"/>
                <a:cs typeface="Segoe UI Light"/>
                <a:sym typeface="Segoe UI Light"/>
              </a:defRPr>
            </a:lvl2pPr>
            <a:lvl3pPr indent="227208" algn="l" defTabSz="914366">
              <a:spcBef>
                <a:spcPts val="1200"/>
              </a:spcBef>
              <a:defRPr sz="2800" b="0">
                <a:solidFill>
                  <a:srgbClr val="FFFFFF"/>
                </a:solidFill>
                <a:latin typeface="Segoe UI Light"/>
                <a:ea typeface="Segoe UI Light"/>
                <a:cs typeface="Segoe UI Light"/>
                <a:sym typeface="Segoe UI Light"/>
              </a:defRPr>
            </a:lvl3pPr>
            <a:lvl4pPr indent="451305" algn="l" defTabSz="914366">
              <a:spcBef>
                <a:spcPts val="1200"/>
              </a:spcBef>
              <a:defRPr sz="2800" b="0">
                <a:solidFill>
                  <a:srgbClr val="FFFFFF"/>
                </a:solidFill>
                <a:latin typeface="Segoe UI Light"/>
                <a:ea typeface="Segoe UI Light"/>
                <a:cs typeface="Segoe UI Light"/>
                <a:sym typeface="Segoe UI Light"/>
              </a:defRPr>
            </a:lvl4pPr>
            <a:lvl5pPr indent="672290" algn="l" defTabSz="914366">
              <a:spcBef>
                <a:spcPts val="1200"/>
              </a:spcBef>
              <a:defRPr sz="2800" b="0">
                <a:solidFill>
                  <a:srgbClr val="FFFFFF"/>
                </a:solidFill>
                <a:latin typeface="Segoe UI Light"/>
                <a:ea typeface="Segoe UI Light"/>
                <a:cs typeface="Segoe UI Light"/>
                <a:sym typeface="Segoe UI Light"/>
              </a:defRPr>
            </a:lvl5pPr>
          </a:lstStyle>
          <a:p>
            <a:r>
              <a:t>A short introductionto the data, revealingpoints one at a time, will enhance comprehension.</a:t>
            </a:r>
          </a:p>
          <a:p>
            <a:pPr lvl="1"/>
            <a:endParaRPr/>
          </a:p>
          <a:p>
            <a:pPr lvl="2"/>
            <a:endParaRPr/>
          </a:p>
          <a:p>
            <a:pPr lvl="3"/>
            <a:endParaRPr/>
          </a:p>
          <a:p>
            <a:pPr lvl="4"/>
            <a:endParaRPr/>
          </a:p>
        </p:txBody>
      </p:sp>
      <p:sp>
        <p:nvSpPr>
          <p:cNvPr id="337" name="Text Placeholder 8"/>
          <p:cNvSpPr>
            <a:spLocks noGrp="1"/>
          </p:cNvSpPr>
          <p:nvPr>
            <p:ph type="body" sz="quarter" idx="13"/>
          </p:nvPr>
        </p:nvSpPr>
        <p:spPr>
          <a:xfrm>
            <a:off x="6095999" y="419099"/>
            <a:ext cx="5671766" cy="1843071"/>
          </a:xfrm>
          <a:prstGeom prst="rect">
            <a:avLst/>
          </a:prstGeom>
        </p:spPr>
        <p:txBody>
          <a:bodyPr lIns="45719" tIns="45719" rIns="45719" bIns="45719">
            <a:normAutofit/>
          </a:bodyPr>
          <a:lstStyle/>
          <a:p>
            <a:pPr algn="l" rtl="0">
              <a:defRPr sz="2200">
                <a:gradFill flip="none" rotWithShape="1">
                  <a:gsLst>
                    <a:gs pos="15000">
                      <a:srgbClr val="FFFFFF"/>
                    </a:gs>
                    <a:gs pos="47000">
                      <a:srgbClr val="FFFFFF"/>
                    </a:gs>
                  </a:gsLst>
                  <a:lin ang="5400000" scaled="0"/>
                </a:gradFill>
              </a:defRPr>
            </a:pPr>
            <a:endParaRPr/>
          </a:p>
        </p:txBody>
      </p:sp>
      <p:sp>
        <p:nvSpPr>
          <p:cNvPr id="338" name="Click to edit master title style"/>
          <p:cNvSpPr txBox="1">
            <a:spLocks noGrp="1"/>
          </p:cNvSpPr>
          <p:nvPr>
            <p:ph type="title" hasCustomPrompt="1"/>
          </p:nvPr>
        </p:nvSpPr>
        <p:spPr>
          <a:xfrm>
            <a:off x="555244" y="0"/>
            <a:ext cx="4083304" cy="1357295"/>
          </a:xfrm>
          <a:prstGeom prst="rect">
            <a:avLst/>
          </a:prstGeom>
        </p:spPr>
        <p:txBody>
          <a:bodyPr lIns="45719" tIns="45719" rIns="45719" bIns="45719">
            <a:normAutofit/>
          </a:bodyPr>
          <a:lstStyle>
            <a:lvl1pPr algn="ctr">
              <a:spcBef>
                <a:spcPts val="1000"/>
              </a:spcBef>
              <a:defRPr sz="3200" b="0" spc="60">
                <a:solidFill>
                  <a:srgbClr val="FFFFFF"/>
                </a:solidFill>
                <a:latin typeface="Segoe UI Light"/>
                <a:ea typeface="Segoe UI Light"/>
                <a:cs typeface="Segoe UI Light"/>
                <a:sym typeface="Segoe UI Light"/>
              </a:defRPr>
            </a:lvl1pPr>
          </a:lstStyle>
          <a:p>
            <a:r>
              <a:t>Click to edit master title style</a:t>
            </a:r>
          </a:p>
        </p:txBody>
      </p:sp>
      <p:sp>
        <p:nvSpPr>
          <p:cNvPr id="339" name="Text Placeholder 8"/>
          <p:cNvSpPr>
            <a:spLocks noGrp="1"/>
          </p:cNvSpPr>
          <p:nvPr>
            <p:ph type="body" sz="quarter" idx="14"/>
          </p:nvPr>
        </p:nvSpPr>
        <p:spPr>
          <a:xfrm>
            <a:off x="6095999" y="2599497"/>
            <a:ext cx="5671766" cy="1843070"/>
          </a:xfrm>
          <a:prstGeom prst="rect">
            <a:avLst/>
          </a:prstGeom>
        </p:spPr>
        <p:txBody>
          <a:bodyPr lIns="45719" tIns="45719" rIns="45719" bIns="45719">
            <a:normAutofit/>
          </a:bodyPr>
          <a:lstStyle/>
          <a:p>
            <a:pPr algn="l" rtl="0">
              <a:defRPr sz="2200">
                <a:gradFill flip="none" rotWithShape="1">
                  <a:gsLst>
                    <a:gs pos="15000">
                      <a:srgbClr val="FFFFFF"/>
                    </a:gs>
                    <a:gs pos="47000">
                      <a:srgbClr val="FFFFFF"/>
                    </a:gs>
                  </a:gsLst>
                  <a:lin ang="5400000" scaled="0"/>
                </a:gradFill>
              </a:defRPr>
            </a:pPr>
            <a:endParaRPr/>
          </a:p>
        </p:txBody>
      </p:sp>
      <p:sp>
        <p:nvSpPr>
          <p:cNvPr id="340" name="Text Placeholder 8"/>
          <p:cNvSpPr>
            <a:spLocks noGrp="1"/>
          </p:cNvSpPr>
          <p:nvPr>
            <p:ph type="body" sz="quarter" idx="15"/>
          </p:nvPr>
        </p:nvSpPr>
        <p:spPr>
          <a:xfrm>
            <a:off x="6095999" y="4779895"/>
            <a:ext cx="5671766" cy="1843070"/>
          </a:xfrm>
          <a:prstGeom prst="rect">
            <a:avLst/>
          </a:prstGeom>
        </p:spPr>
        <p:txBody>
          <a:bodyPr lIns="45719" tIns="45719" rIns="45719" bIns="45719">
            <a:normAutofit/>
          </a:bodyPr>
          <a:lstStyle/>
          <a:p>
            <a:pPr algn="l" rtl="0">
              <a:defRPr sz="2200">
                <a:gradFill flip="none" rotWithShape="1">
                  <a:gsLst>
                    <a:gs pos="15000">
                      <a:srgbClr val="FFFFFF"/>
                    </a:gs>
                    <a:gs pos="47000">
                      <a:srgbClr val="FFFFFF"/>
                    </a:gs>
                  </a:gsLst>
                  <a:lin ang="5400000" scaled="0"/>
                </a:gradFill>
              </a:defRPr>
            </a:pPr>
            <a:endParaRPr/>
          </a:p>
        </p:txBody>
      </p:sp>
      <p:sp>
        <p:nvSpPr>
          <p:cNvPr id="341" name="Slide Number"/>
          <p:cNvSpPr txBox="1">
            <a:spLocks noGrp="1"/>
          </p:cNvSpPr>
          <p:nvPr>
            <p:ph type="sldNum" sz="quarter" idx="2"/>
          </p:nvPr>
        </p:nvSpPr>
        <p:spPr>
          <a:xfrm>
            <a:off x="11894085" y="6526529"/>
            <a:ext cx="297915" cy="28194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Callout with small Non-bulleted">
    <p:spTree>
      <p:nvGrpSpPr>
        <p:cNvPr id="1" name=""/>
        <p:cNvGrpSpPr/>
        <p:nvPr/>
      </p:nvGrpSpPr>
      <p:grpSpPr>
        <a:xfrm>
          <a:off x="0" y="0"/>
          <a:ext cx="0" cy="0"/>
          <a:chOff x="0" y="0"/>
          <a:chExt cx="0" cy="0"/>
        </a:xfrm>
      </p:grpSpPr>
      <p:sp>
        <p:nvSpPr>
          <p:cNvPr id="348" name="Freeform: Shape 13"/>
          <p:cNvSpPr/>
          <p:nvPr/>
        </p:nvSpPr>
        <p:spPr>
          <a:xfrm>
            <a:off x="129521" y="0"/>
            <a:ext cx="4741281" cy="23534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48" y="2060"/>
                </a:lnTo>
                <a:cubicBezTo>
                  <a:pt x="20995" y="13035"/>
                  <a:pt x="16394" y="21600"/>
                  <a:pt x="10800" y="21600"/>
                </a:cubicBezTo>
                <a:cubicBezTo>
                  <a:pt x="5206" y="21600"/>
                  <a:pt x="605" y="13035"/>
                  <a:pt x="52" y="2060"/>
                </a:cubicBezTo>
                <a:close/>
              </a:path>
            </a:pathLst>
          </a:custGeom>
          <a:solidFill>
            <a:srgbClr val="000000"/>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49" name="Body Level One…"/>
          <p:cNvSpPr txBox="1">
            <a:spLocks noGrp="1"/>
          </p:cNvSpPr>
          <p:nvPr>
            <p:ph type="body" sz="quarter" idx="1" hasCustomPrompt="1"/>
          </p:nvPr>
        </p:nvSpPr>
        <p:spPr>
          <a:xfrm>
            <a:off x="304800" y="2472751"/>
            <a:ext cx="4566002" cy="1643528"/>
          </a:xfrm>
          <a:prstGeom prst="rect">
            <a:avLst/>
          </a:prstGeom>
        </p:spPr>
        <p:txBody>
          <a:bodyPr lIns="45719" tIns="45719" rIns="45719" bIns="45719">
            <a:normAutofit/>
          </a:bodyPr>
          <a:lstStyle>
            <a:lvl1pPr algn="l" defTabSz="914366">
              <a:spcBef>
                <a:spcPts val="1200"/>
              </a:spcBef>
              <a:defRPr sz="2800" b="0">
                <a:gradFill flip="none" rotWithShape="1">
                  <a:gsLst>
                    <a:gs pos="15000">
                      <a:schemeClr val="accent6"/>
                    </a:gs>
                    <a:gs pos="47000">
                      <a:schemeClr val="accent6"/>
                    </a:gs>
                  </a:gsLst>
                  <a:lin ang="5400000" scaled="0"/>
                </a:gradFill>
                <a:latin typeface="Segoe UI Light"/>
                <a:ea typeface="Segoe UI Light"/>
                <a:cs typeface="Segoe UI Light"/>
                <a:sym typeface="Segoe UI Light"/>
              </a:defRPr>
            </a:lvl1pPr>
            <a:lvl2pPr algn="l" defTabSz="914366">
              <a:spcBef>
                <a:spcPts val="1200"/>
              </a:spcBef>
              <a:defRPr sz="2800" b="0">
                <a:gradFill flip="none" rotWithShape="1">
                  <a:gsLst>
                    <a:gs pos="15000">
                      <a:schemeClr val="accent6"/>
                    </a:gs>
                    <a:gs pos="47000">
                      <a:schemeClr val="accent6"/>
                    </a:gs>
                  </a:gsLst>
                  <a:lin ang="5400000" scaled="0"/>
                </a:gradFill>
                <a:latin typeface="Segoe UI Light"/>
                <a:ea typeface="Segoe UI Light"/>
                <a:cs typeface="Segoe UI Light"/>
                <a:sym typeface="Segoe UI Light"/>
              </a:defRPr>
            </a:lvl2pPr>
            <a:lvl3pPr indent="227208" algn="l" defTabSz="914366">
              <a:spcBef>
                <a:spcPts val="1200"/>
              </a:spcBef>
              <a:defRPr sz="2800" b="0">
                <a:gradFill flip="none" rotWithShape="1">
                  <a:gsLst>
                    <a:gs pos="15000">
                      <a:schemeClr val="accent6"/>
                    </a:gs>
                    <a:gs pos="47000">
                      <a:schemeClr val="accent6"/>
                    </a:gs>
                  </a:gsLst>
                  <a:lin ang="5400000" scaled="0"/>
                </a:gradFill>
                <a:latin typeface="Segoe UI Light"/>
                <a:ea typeface="Segoe UI Light"/>
                <a:cs typeface="Segoe UI Light"/>
                <a:sym typeface="Segoe UI Light"/>
              </a:defRPr>
            </a:lvl3pPr>
            <a:lvl4pPr indent="451305" algn="l" defTabSz="914366">
              <a:spcBef>
                <a:spcPts val="1200"/>
              </a:spcBef>
              <a:defRPr sz="2800" b="0">
                <a:gradFill flip="none" rotWithShape="1">
                  <a:gsLst>
                    <a:gs pos="15000">
                      <a:schemeClr val="accent6"/>
                    </a:gs>
                    <a:gs pos="47000">
                      <a:schemeClr val="accent6"/>
                    </a:gs>
                  </a:gsLst>
                  <a:lin ang="5400000" scaled="0"/>
                </a:gradFill>
                <a:latin typeface="Segoe UI Light"/>
                <a:ea typeface="Segoe UI Light"/>
                <a:cs typeface="Segoe UI Light"/>
                <a:sym typeface="Segoe UI Light"/>
              </a:defRPr>
            </a:lvl4pPr>
            <a:lvl5pPr indent="672290" algn="l" defTabSz="914366">
              <a:spcBef>
                <a:spcPts val="1200"/>
              </a:spcBef>
              <a:defRPr sz="2800" b="0">
                <a:gradFill flip="none" rotWithShape="1">
                  <a:gsLst>
                    <a:gs pos="15000">
                      <a:schemeClr val="accent6"/>
                    </a:gs>
                    <a:gs pos="47000">
                      <a:schemeClr val="accent6"/>
                    </a:gs>
                  </a:gsLst>
                  <a:lin ang="5400000" scaled="0"/>
                </a:gradFill>
                <a:latin typeface="Segoe UI Light"/>
                <a:ea typeface="Segoe UI Light"/>
                <a:cs typeface="Segoe UI Light"/>
                <a:sym typeface="Segoe UI Light"/>
              </a:defRPr>
            </a:lvl5pPr>
          </a:lstStyle>
          <a:p>
            <a:r>
              <a:t>A short introductionto the data, revealingpoints one at a time, will enhance comprehension.</a:t>
            </a:r>
          </a:p>
          <a:p>
            <a:pPr lvl="1"/>
            <a:endParaRPr/>
          </a:p>
          <a:p>
            <a:pPr lvl="2"/>
            <a:endParaRPr/>
          </a:p>
          <a:p>
            <a:pPr lvl="3"/>
            <a:endParaRPr/>
          </a:p>
          <a:p>
            <a:pPr lvl="4"/>
            <a:endParaRPr/>
          </a:p>
        </p:txBody>
      </p:sp>
      <p:sp>
        <p:nvSpPr>
          <p:cNvPr id="350" name="Text Placeholder 8"/>
          <p:cNvSpPr>
            <a:spLocks noGrp="1"/>
          </p:cNvSpPr>
          <p:nvPr>
            <p:ph type="body" sz="quarter" idx="13"/>
          </p:nvPr>
        </p:nvSpPr>
        <p:spPr>
          <a:xfrm>
            <a:off x="6095999" y="419099"/>
            <a:ext cx="5671766" cy="1705725"/>
          </a:xfrm>
          <a:prstGeom prst="rect">
            <a:avLst/>
          </a:prstGeom>
        </p:spPr>
        <p:txBody>
          <a:bodyPr lIns="45719" tIns="45719" rIns="45719" bIns="45719">
            <a:normAutofit/>
          </a:bodyPr>
          <a:lstStyle/>
          <a:p>
            <a:pPr algn="l" rtl="0">
              <a:defRPr sz="2200">
                <a:gradFill flip="none" rotWithShape="1">
                  <a:gsLst>
                    <a:gs pos="15000">
                      <a:srgbClr val="000000"/>
                    </a:gs>
                    <a:gs pos="47000">
                      <a:srgbClr val="000000"/>
                    </a:gs>
                  </a:gsLst>
                  <a:lin ang="5400000" scaled="0"/>
                </a:gradFill>
              </a:defRPr>
            </a:pPr>
            <a:endParaRPr/>
          </a:p>
        </p:txBody>
      </p:sp>
      <p:sp>
        <p:nvSpPr>
          <p:cNvPr id="351" name="Slide Number"/>
          <p:cNvSpPr txBox="1">
            <a:spLocks noGrp="1"/>
          </p:cNvSpPr>
          <p:nvPr>
            <p:ph type="sldNum" sz="quarter" idx="2"/>
          </p:nvPr>
        </p:nvSpPr>
        <p:spPr>
          <a:xfrm>
            <a:off x="11894433" y="6539229"/>
            <a:ext cx="281767" cy="256541"/>
          </a:xfrm>
          <a:prstGeom prst="rect">
            <a:avLst/>
          </a:prstGeom>
        </p:spPr>
        <p:txBody>
          <a:bodyPr/>
          <a:lstStyle>
            <a:lvl1pPr>
              <a:defRPr sz="1100"/>
            </a:lvl1pPr>
          </a:lstStyle>
          <a:p>
            <a:fld id="{86CB4B4D-7CA3-9044-876B-883B54F8677D}" type="slidenum">
              <a:t>‹#›</a:t>
            </a:fld>
            <a:endParaRPr/>
          </a:p>
        </p:txBody>
      </p:sp>
      <p:sp>
        <p:nvSpPr>
          <p:cNvPr id="352" name="Click to edit master title style"/>
          <p:cNvSpPr txBox="1">
            <a:spLocks noGrp="1"/>
          </p:cNvSpPr>
          <p:nvPr>
            <p:ph type="title" hasCustomPrompt="1"/>
          </p:nvPr>
        </p:nvSpPr>
        <p:spPr>
          <a:xfrm>
            <a:off x="555244" y="0"/>
            <a:ext cx="4083304" cy="1926336"/>
          </a:xfrm>
          <a:prstGeom prst="rect">
            <a:avLst/>
          </a:prstGeom>
        </p:spPr>
        <p:txBody>
          <a:bodyPr lIns="45719" tIns="45719" rIns="45719" bIns="45719">
            <a:normAutofit/>
          </a:bodyPr>
          <a:lstStyle>
            <a:lvl1pPr algn="ctr">
              <a:spcBef>
                <a:spcPts val="1000"/>
              </a:spcBef>
              <a:defRPr sz="3200" b="0" spc="60">
                <a:solidFill>
                  <a:srgbClr val="FFFFFF"/>
                </a:solidFill>
                <a:latin typeface="Segoe UI Light"/>
                <a:ea typeface="Segoe UI Light"/>
                <a:cs typeface="Segoe UI Light"/>
                <a:sym typeface="Segoe UI Light"/>
              </a:defRPr>
            </a:lvl1pPr>
          </a:lstStyle>
          <a:p>
            <a:r>
              <a:t>Click to edit master title style</a:t>
            </a:r>
          </a:p>
        </p:txBody>
      </p:sp>
      <p:sp>
        <p:nvSpPr>
          <p:cNvPr id="353" name="Text Placeholder 8"/>
          <p:cNvSpPr>
            <a:spLocks noGrp="1"/>
          </p:cNvSpPr>
          <p:nvPr>
            <p:ph type="body" sz="quarter" idx="14"/>
          </p:nvPr>
        </p:nvSpPr>
        <p:spPr>
          <a:xfrm>
            <a:off x="6095999" y="2697328"/>
            <a:ext cx="5671766" cy="1705724"/>
          </a:xfrm>
          <a:prstGeom prst="rect">
            <a:avLst/>
          </a:prstGeom>
        </p:spPr>
        <p:txBody>
          <a:bodyPr lIns="45719" tIns="45719" rIns="45719" bIns="45719">
            <a:normAutofit/>
          </a:bodyPr>
          <a:lstStyle/>
          <a:p>
            <a:pPr algn="l" rtl="0">
              <a:defRPr sz="2200">
                <a:gradFill flip="none" rotWithShape="1">
                  <a:gsLst>
                    <a:gs pos="15000">
                      <a:srgbClr val="000000"/>
                    </a:gs>
                    <a:gs pos="47000">
                      <a:srgbClr val="000000"/>
                    </a:gs>
                  </a:gsLst>
                  <a:lin ang="5400000" scaled="0"/>
                </a:gradFill>
              </a:defRPr>
            </a:pPr>
            <a:endParaRPr/>
          </a:p>
        </p:txBody>
      </p:sp>
      <p:sp>
        <p:nvSpPr>
          <p:cNvPr id="354" name="Text Placeholder 8"/>
          <p:cNvSpPr>
            <a:spLocks noGrp="1"/>
          </p:cNvSpPr>
          <p:nvPr>
            <p:ph type="body" sz="quarter" idx="15"/>
          </p:nvPr>
        </p:nvSpPr>
        <p:spPr>
          <a:xfrm>
            <a:off x="6095999" y="4975557"/>
            <a:ext cx="5671766" cy="1705724"/>
          </a:xfrm>
          <a:prstGeom prst="rect">
            <a:avLst/>
          </a:prstGeom>
        </p:spPr>
        <p:txBody>
          <a:bodyPr lIns="45719" tIns="45719" rIns="45719" bIns="45719">
            <a:normAutofit/>
          </a:bodyPr>
          <a:lstStyle/>
          <a:p>
            <a:pPr algn="l" rtl="0">
              <a:defRPr sz="2200">
                <a:gradFill flip="none" rotWithShape="1">
                  <a:gsLst>
                    <a:gs pos="15000">
                      <a:srgbClr val="000000"/>
                    </a:gs>
                    <a:gs pos="47000">
                      <a:srgbClr val="000000"/>
                    </a:gs>
                  </a:gsLst>
                  <a:lin ang="5400000" scaled="0"/>
                </a:gradFill>
              </a:defRPr>
            </a:pPr>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7_Callout with small Non-bulleted">
    <p:spTree>
      <p:nvGrpSpPr>
        <p:cNvPr id="1" name=""/>
        <p:cNvGrpSpPr/>
        <p:nvPr/>
      </p:nvGrpSpPr>
      <p:grpSpPr>
        <a:xfrm>
          <a:off x="0" y="0"/>
          <a:ext cx="0" cy="0"/>
          <a:chOff x="0" y="0"/>
          <a:chExt cx="0" cy="0"/>
        </a:xfrm>
      </p:grpSpPr>
      <p:sp>
        <p:nvSpPr>
          <p:cNvPr id="361" name="Freeform: Shape 13"/>
          <p:cNvSpPr/>
          <p:nvPr/>
        </p:nvSpPr>
        <p:spPr>
          <a:xfrm>
            <a:off x="129521" y="0"/>
            <a:ext cx="4741281" cy="23534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48" y="2060"/>
                </a:lnTo>
                <a:cubicBezTo>
                  <a:pt x="20995" y="13035"/>
                  <a:pt x="16394" y="21600"/>
                  <a:pt x="10800" y="21600"/>
                </a:cubicBezTo>
                <a:cubicBezTo>
                  <a:pt x="5206" y="21600"/>
                  <a:pt x="605" y="13035"/>
                  <a:pt x="52" y="2060"/>
                </a:cubicBezTo>
                <a:close/>
              </a:path>
            </a:pathLst>
          </a:custGeom>
          <a:solidFill>
            <a:srgbClr val="000000"/>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62" name="Body Level One…"/>
          <p:cNvSpPr txBox="1">
            <a:spLocks noGrp="1"/>
          </p:cNvSpPr>
          <p:nvPr>
            <p:ph type="body" sz="quarter" idx="1" hasCustomPrompt="1"/>
          </p:nvPr>
        </p:nvSpPr>
        <p:spPr>
          <a:xfrm>
            <a:off x="6096000" y="431800"/>
            <a:ext cx="5371039" cy="1830246"/>
          </a:xfrm>
          <a:prstGeom prst="rect">
            <a:avLst/>
          </a:prstGeom>
        </p:spPr>
        <p:txBody>
          <a:bodyPr lIns="45719" tIns="45719" rIns="45719" bIns="45719">
            <a:normAutofit/>
          </a:bodyPr>
          <a:lstStyle>
            <a:lvl1pPr algn="l" defTabSz="914366">
              <a:spcBef>
                <a:spcPts val="1200"/>
              </a:spcBef>
              <a:defRPr sz="3100" b="0">
                <a:gradFill flip="none" rotWithShape="1">
                  <a:gsLst>
                    <a:gs pos="15000">
                      <a:schemeClr val="accent6"/>
                    </a:gs>
                    <a:gs pos="47000">
                      <a:schemeClr val="accent6"/>
                    </a:gs>
                  </a:gsLst>
                  <a:lin ang="5400000" scaled="0"/>
                </a:gradFill>
                <a:latin typeface="Segoe UI Light"/>
                <a:ea typeface="Segoe UI Light"/>
                <a:cs typeface="Segoe UI Light"/>
                <a:sym typeface="Segoe UI Light"/>
              </a:defRPr>
            </a:lvl1pPr>
            <a:lvl2pPr algn="l" defTabSz="914366">
              <a:spcBef>
                <a:spcPts val="1200"/>
              </a:spcBef>
              <a:defRPr sz="3100" b="0">
                <a:gradFill flip="none" rotWithShape="1">
                  <a:gsLst>
                    <a:gs pos="15000">
                      <a:schemeClr val="accent6"/>
                    </a:gs>
                    <a:gs pos="47000">
                      <a:schemeClr val="accent6"/>
                    </a:gs>
                  </a:gsLst>
                  <a:lin ang="5400000" scaled="0"/>
                </a:gradFill>
                <a:latin typeface="Segoe UI Light"/>
                <a:ea typeface="Segoe UI Light"/>
                <a:cs typeface="Segoe UI Light"/>
                <a:sym typeface="Segoe UI Light"/>
              </a:defRPr>
            </a:lvl2pPr>
            <a:lvl3pPr indent="227208" algn="l" defTabSz="914366">
              <a:spcBef>
                <a:spcPts val="1200"/>
              </a:spcBef>
              <a:defRPr sz="3100" b="0">
                <a:gradFill flip="none" rotWithShape="1">
                  <a:gsLst>
                    <a:gs pos="15000">
                      <a:schemeClr val="accent6"/>
                    </a:gs>
                    <a:gs pos="47000">
                      <a:schemeClr val="accent6"/>
                    </a:gs>
                  </a:gsLst>
                  <a:lin ang="5400000" scaled="0"/>
                </a:gradFill>
                <a:latin typeface="Segoe UI Light"/>
                <a:ea typeface="Segoe UI Light"/>
                <a:cs typeface="Segoe UI Light"/>
                <a:sym typeface="Segoe UI Light"/>
              </a:defRPr>
            </a:lvl3pPr>
            <a:lvl4pPr indent="451305" algn="l" defTabSz="914366">
              <a:spcBef>
                <a:spcPts val="1200"/>
              </a:spcBef>
              <a:defRPr sz="3100" b="0">
                <a:gradFill flip="none" rotWithShape="1">
                  <a:gsLst>
                    <a:gs pos="15000">
                      <a:schemeClr val="accent6"/>
                    </a:gs>
                    <a:gs pos="47000">
                      <a:schemeClr val="accent6"/>
                    </a:gs>
                  </a:gsLst>
                  <a:lin ang="5400000" scaled="0"/>
                </a:gradFill>
                <a:latin typeface="Segoe UI Light"/>
                <a:ea typeface="Segoe UI Light"/>
                <a:cs typeface="Segoe UI Light"/>
                <a:sym typeface="Segoe UI Light"/>
              </a:defRPr>
            </a:lvl4pPr>
            <a:lvl5pPr indent="672290" algn="l" defTabSz="914366">
              <a:spcBef>
                <a:spcPts val="1200"/>
              </a:spcBef>
              <a:defRPr sz="3100" b="0">
                <a:gradFill flip="none" rotWithShape="1">
                  <a:gsLst>
                    <a:gs pos="15000">
                      <a:schemeClr val="accent6"/>
                    </a:gs>
                    <a:gs pos="47000">
                      <a:schemeClr val="accent6"/>
                    </a:gs>
                  </a:gsLst>
                  <a:lin ang="5400000" scaled="0"/>
                </a:gradFill>
                <a:latin typeface="Segoe UI Light"/>
                <a:ea typeface="Segoe UI Light"/>
                <a:cs typeface="Segoe UI Light"/>
                <a:sym typeface="Segoe UI Light"/>
              </a:defRPr>
            </a:lvl5pPr>
          </a:lstStyle>
          <a:p>
            <a:r>
              <a:t>A short introductionto the data, revealingpoints one at a time, will enhance comprehension.</a:t>
            </a:r>
          </a:p>
          <a:p>
            <a:pPr lvl="1"/>
            <a:endParaRPr/>
          </a:p>
          <a:p>
            <a:pPr lvl="2"/>
            <a:endParaRPr/>
          </a:p>
          <a:p>
            <a:pPr lvl="3"/>
            <a:endParaRPr/>
          </a:p>
          <a:p>
            <a:pPr lvl="4"/>
            <a:endParaRPr/>
          </a:p>
        </p:txBody>
      </p:sp>
      <p:sp>
        <p:nvSpPr>
          <p:cNvPr id="363" name="Text Placeholder 8"/>
          <p:cNvSpPr>
            <a:spLocks noGrp="1"/>
          </p:cNvSpPr>
          <p:nvPr>
            <p:ph type="body" sz="quarter" idx="13"/>
          </p:nvPr>
        </p:nvSpPr>
        <p:spPr>
          <a:xfrm>
            <a:off x="293686" y="3436330"/>
            <a:ext cx="2286001" cy="1802033"/>
          </a:xfrm>
          <a:prstGeom prst="rect">
            <a:avLst/>
          </a:prstGeom>
        </p:spPr>
        <p:txBody>
          <a:bodyPr lIns="45719" tIns="45719" rIns="45719" bIns="45719">
            <a:normAutofit/>
          </a:bodyPr>
          <a:lstStyle/>
          <a:p>
            <a:pPr algn="l" rtl="0">
              <a:defRPr sz="1600">
                <a:gradFill flip="none" rotWithShape="1">
                  <a:gsLst>
                    <a:gs pos="15000">
                      <a:srgbClr val="000000"/>
                    </a:gs>
                    <a:gs pos="47000">
                      <a:srgbClr val="000000"/>
                    </a:gs>
                  </a:gsLst>
                  <a:lin ang="5400000" scaled="0"/>
                </a:gradFill>
              </a:defRPr>
            </a:pPr>
            <a:endParaRPr/>
          </a:p>
        </p:txBody>
      </p:sp>
      <p:sp>
        <p:nvSpPr>
          <p:cNvPr id="364" name="Click to edit master title style"/>
          <p:cNvSpPr txBox="1">
            <a:spLocks noGrp="1"/>
          </p:cNvSpPr>
          <p:nvPr>
            <p:ph type="title" hasCustomPrompt="1"/>
          </p:nvPr>
        </p:nvSpPr>
        <p:spPr>
          <a:xfrm>
            <a:off x="555244" y="0"/>
            <a:ext cx="4083304" cy="1926336"/>
          </a:xfrm>
          <a:prstGeom prst="rect">
            <a:avLst/>
          </a:prstGeom>
        </p:spPr>
        <p:txBody>
          <a:bodyPr lIns="45719" tIns="45719" rIns="45719" bIns="45719">
            <a:normAutofit/>
          </a:bodyPr>
          <a:lstStyle>
            <a:lvl1pPr algn="ctr">
              <a:spcBef>
                <a:spcPts val="1000"/>
              </a:spcBef>
              <a:defRPr sz="3200" b="0" spc="60">
                <a:solidFill>
                  <a:srgbClr val="FFFFFF"/>
                </a:solidFill>
                <a:latin typeface="Segoe UI Light"/>
                <a:ea typeface="Segoe UI Light"/>
                <a:cs typeface="Segoe UI Light"/>
                <a:sym typeface="Segoe UI Light"/>
              </a:defRPr>
            </a:lvl1pPr>
          </a:lstStyle>
          <a:p>
            <a:r>
              <a:t>Click to edit master title style</a:t>
            </a:r>
          </a:p>
        </p:txBody>
      </p:sp>
      <p:sp>
        <p:nvSpPr>
          <p:cNvPr id="365" name="Text Placeholder 8"/>
          <p:cNvSpPr>
            <a:spLocks noGrp="1"/>
          </p:cNvSpPr>
          <p:nvPr>
            <p:ph type="body" sz="quarter" idx="14"/>
          </p:nvPr>
        </p:nvSpPr>
        <p:spPr>
          <a:xfrm>
            <a:off x="2661017" y="3436330"/>
            <a:ext cx="2286001" cy="1802033"/>
          </a:xfrm>
          <a:prstGeom prst="rect">
            <a:avLst/>
          </a:prstGeom>
        </p:spPr>
        <p:txBody>
          <a:bodyPr lIns="45719" tIns="45719" rIns="45719" bIns="45719">
            <a:normAutofit/>
          </a:bodyPr>
          <a:lstStyle/>
          <a:p>
            <a:pPr algn="l" rtl="0">
              <a:defRPr sz="1600">
                <a:solidFill>
                  <a:srgbClr val="262626"/>
                </a:solidFill>
              </a:defRPr>
            </a:pPr>
            <a:endParaRPr/>
          </a:p>
        </p:txBody>
      </p:sp>
      <p:sp>
        <p:nvSpPr>
          <p:cNvPr id="366" name="Text Placeholder 8"/>
          <p:cNvSpPr>
            <a:spLocks noGrp="1"/>
          </p:cNvSpPr>
          <p:nvPr>
            <p:ph type="body" sz="quarter" idx="15"/>
          </p:nvPr>
        </p:nvSpPr>
        <p:spPr>
          <a:xfrm>
            <a:off x="5028346" y="3436330"/>
            <a:ext cx="2286001" cy="1802033"/>
          </a:xfrm>
          <a:prstGeom prst="rect">
            <a:avLst/>
          </a:prstGeom>
        </p:spPr>
        <p:txBody>
          <a:bodyPr lIns="45719" tIns="45719" rIns="45719" bIns="45719">
            <a:normAutofit/>
          </a:bodyPr>
          <a:lstStyle/>
          <a:p>
            <a:pPr algn="l" rtl="0">
              <a:defRPr sz="1600">
                <a:solidFill>
                  <a:srgbClr val="262626"/>
                </a:solidFill>
              </a:defRPr>
            </a:pPr>
            <a:endParaRPr/>
          </a:p>
        </p:txBody>
      </p:sp>
      <p:sp>
        <p:nvSpPr>
          <p:cNvPr id="367" name="Text Placeholder 8"/>
          <p:cNvSpPr>
            <a:spLocks noGrp="1"/>
          </p:cNvSpPr>
          <p:nvPr>
            <p:ph type="body" sz="quarter" idx="16"/>
          </p:nvPr>
        </p:nvSpPr>
        <p:spPr>
          <a:xfrm>
            <a:off x="7395677" y="3436330"/>
            <a:ext cx="2286001" cy="1802033"/>
          </a:xfrm>
          <a:prstGeom prst="rect">
            <a:avLst/>
          </a:prstGeom>
        </p:spPr>
        <p:txBody>
          <a:bodyPr lIns="45719" tIns="45719" rIns="45719" bIns="45719">
            <a:normAutofit/>
          </a:bodyPr>
          <a:lstStyle/>
          <a:p>
            <a:pPr algn="l" rtl="0">
              <a:defRPr sz="1600">
                <a:solidFill>
                  <a:srgbClr val="262626"/>
                </a:solidFill>
              </a:defRPr>
            </a:pPr>
            <a:endParaRPr/>
          </a:p>
        </p:txBody>
      </p:sp>
      <p:sp>
        <p:nvSpPr>
          <p:cNvPr id="368" name="Text Placeholder 8"/>
          <p:cNvSpPr>
            <a:spLocks noGrp="1"/>
          </p:cNvSpPr>
          <p:nvPr>
            <p:ph type="body" sz="quarter" idx="17"/>
          </p:nvPr>
        </p:nvSpPr>
        <p:spPr>
          <a:xfrm>
            <a:off x="9763005" y="3436330"/>
            <a:ext cx="2286001" cy="1802033"/>
          </a:xfrm>
          <a:prstGeom prst="rect">
            <a:avLst/>
          </a:prstGeom>
        </p:spPr>
        <p:txBody>
          <a:bodyPr lIns="45719" tIns="45719" rIns="45719" bIns="45719">
            <a:normAutofit/>
          </a:bodyPr>
          <a:lstStyle/>
          <a:p>
            <a:pPr algn="l" rtl="0">
              <a:defRPr sz="1600">
                <a:solidFill>
                  <a:srgbClr val="262626"/>
                </a:solidFill>
              </a:defRPr>
            </a:pPr>
            <a:endParaRPr/>
          </a:p>
        </p:txBody>
      </p:sp>
      <p:sp>
        <p:nvSpPr>
          <p:cNvPr id="369" name="Slide Number"/>
          <p:cNvSpPr txBox="1">
            <a:spLocks noGrp="1"/>
          </p:cNvSpPr>
          <p:nvPr>
            <p:ph type="sldNum" sz="quarter" idx="2"/>
          </p:nvPr>
        </p:nvSpPr>
        <p:spPr>
          <a:xfrm>
            <a:off x="11894085" y="6526529"/>
            <a:ext cx="297915" cy="2819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8_Title,  5 Pillars smaller text">
    <p:spTree>
      <p:nvGrpSpPr>
        <p:cNvPr id="1" name=""/>
        <p:cNvGrpSpPr/>
        <p:nvPr/>
      </p:nvGrpSpPr>
      <p:grpSpPr>
        <a:xfrm>
          <a:off x="0" y="0"/>
          <a:ext cx="0" cy="0"/>
          <a:chOff x="0" y="0"/>
          <a:chExt cx="0" cy="0"/>
        </a:xfrm>
      </p:grpSpPr>
      <p:sp>
        <p:nvSpPr>
          <p:cNvPr id="376" name="Rectangle 3"/>
          <p:cNvSpPr/>
          <p:nvPr/>
        </p:nvSpPr>
        <p:spPr>
          <a:xfrm>
            <a:off x="0" y="0"/>
            <a:ext cx="12192000" cy="1214348"/>
          </a:xfrm>
          <a:prstGeom prst="rect">
            <a:avLst/>
          </a:prstGeom>
          <a:solidFill>
            <a:srgbClr val="FFFFFF"/>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77" name="Body Level One…"/>
          <p:cNvSpPr txBox="1">
            <a:spLocks noGrp="1"/>
          </p:cNvSpPr>
          <p:nvPr>
            <p:ph type="body" sz="quarter" idx="1"/>
          </p:nvPr>
        </p:nvSpPr>
        <p:spPr>
          <a:xfrm>
            <a:off x="304800" y="2598127"/>
            <a:ext cx="3714704" cy="2524795"/>
          </a:xfrm>
          <a:prstGeom prst="rect">
            <a:avLst/>
          </a:prstGeom>
        </p:spPr>
        <p:txBody>
          <a:bodyPr lIns="45719" tIns="45719" rIns="45719" bIns="45719">
            <a:normAutofit/>
          </a:bodyPr>
          <a:lstStyle>
            <a:lvl1pPr algn="ctr">
              <a:spcBef>
                <a:spcPts val="3000"/>
              </a:spcBef>
              <a:defRPr>
                <a:gradFill flip="none" rotWithShape="1">
                  <a:gsLst>
                    <a:gs pos="15000">
                      <a:schemeClr val="accent6"/>
                    </a:gs>
                    <a:gs pos="47000">
                      <a:schemeClr val="accent6"/>
                    </a:gs>
                  </a:gsLst>
                  <a:lin ang="5400000" scaled="0"/>
                </a:gradFill>
                <a:latin typeface="Segoe UI Semilight"/>
                <a:ea typeface="Segoe UI Semilight"/>
                <a:cs typeface="Segoe UI Semilight"/>
                <a:sym typeface="Segoe UI Semilight"/>
              </a:defRPr>
            </a:lvl1pPr>
            <a:lvl2pPr algn="ctr">
              <a:spcBef>
                <a:spcPts val="3000"/>
              </a:spcBef>
              <a:defRPr>
                <a:gradFill flip="none" rotWithShape="1">
                  <a:gsLst>
                    <a:gs pos="15000">
                      <a:schemeClr val="accent6"/>
                    </a:gs>
                    <a:gs pos="47000">
                      <a:schemeClr val="accent6"/>
                    </a:gs>
                  </a:gsLst>
                  <a:lin ang="5400000" scaled="0"/>
                </a:gradFill>
                <a:latin typeface="Segoe UI Semilight"/>
                <a:ea typeface="Segoe UI Semilight"/>
                <a:cs typeface="Segoe UI Semilight"/>
                <a:sym typeface="Segoe UI Semilight"/>
              </a:defRPr>
            </a:lvl2pPr>
            <a:lvl3pPr algn="ctr">
              <a:spcBef>
                <a:spcPts val="3000"/>
              </a:spcBef>
              <a:defRPr>
                <a:gradFill flip="none" rotWithShape="1">
                  <a:gsLst>
                    <a:gs pos="15000">
                      <a:schemeClr val="accent6"/>
                    </a:gs>
                    <a:gs pos="47000">
                      <a:schemeClr val="accent6"/>
                    </a:gs>
                  </a:gsLst>
                  <a:lin ang="5400000" scaled="0"/>
                </a:gradFill>
                <a:latin typeface="Segoe UI Semilight"/>
                <a:ea typeface="Segoe UI Semilight"/>
                <a:cs typeface="Segoe UI Semilight"/>
                <a:sym typeface="Segoe UI Semilight"/>
              </a:defRPr>
            </a:lvl3pPr>
            <a:lvl4pPr algn="ctr">
              <a:spcBef>
                <a:spcPts val="3000"/>
              </a:spcBef>
              <a:defRPr>
                <a:gradFill flip="none" rotWithShape="1">
                  <a:gsLst>
                    <a:gs pos="15000">
                      <a:schemeClr val="accent6"/>
                    </a:gs>
                    <a:gs pos="47000">
                      <a:schemeClr val="accent6"/>
                    </a:gs>
                  </a:gsLst>
                  <a:lin ang="5400000" scaled="0"/>
                </a:gradFill>
                <a:latin typeface="Segoe UI Semilight"/>
                <a:ea typeface="Segoe UI Semilight"/>
                <a:cs typeface="Segoe UI Semilight"/>
                <a:sym typeface="Segoe UI Semilight"/>
              </a:defRPr>
            </a:lvl4pPr>
            <a:lvl5pPr algn="ctr">
              <a:spcBef>
                <a:spcPts val="3000"/>
              </a:spcBef>
              <a:defRPr>
                <a:gradFill flip="none" rotWithShape="1">
                  <a:gsLst>
                    <a:gs pos="15000">
                      <a:schemeClr val="accent6"/>
                    </a:gs>
                    <a:gs pos="47000">
                      <a:schemeClr val="accent6"/>
                    </a:gs>
                  </a:gsLst>
                  <a:lin ang="5400000" scaled="0"/>
                </a:gradFill>
                <a:latin typeface="Segoe UI Semilight"/>
                <a:ea typeface="Segoe UI Semilight"/>
                <a:cs typeface="Segoe UI Semilight"/>
                <a:sym typeface="Segoe UI Semilight"/>
              </a:defRPr>
            </a:lvl5pPr>
          </a:lstStyle>
          <a:p>
            <a:r>
              <a:t>Body Level One</a:t>
            </a:r>
          </a:p>
          <a:p>
            <a:pPr lvl="1"/>
            <a:r>
              <a:t>Body Level Two</a:t>
            </a:r>
          </a:p>
          <a:p>
            <a:pPr lvl="2"/>
            <a:r>
              <a:t>Body Level Three</a:t>
            </a:r>
          </a:p>
          <a:p>
            <a:pPr lvl="3"/>
            <a:r>
              <a:t>Body Level Four</a:t>
            </a:r>
          </a:p>
          <a:p>
            <a:pPr lvl="4"/>
            <a:r>
              <a:t>Body Level Five</a:t>
            </a:r>
          </a:p>
        </p:txBody>
      </p:sp>
      <p:sp>
        <p:nvSpPr>
          <p:cNvPr id="378" name="Freeform: Shape 10"/>
          <p:cNvSpPr/>
          <p:nvPr/>
        </p:nvSpPr>
        <p:spPr>
          <a:xfrm>
            <a:off x="129521" y="-1"/>
            <a:ext cx="2749482" cy="13647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48" y="2060"/>
                </a:lnTo>
                <a:cubicBezTo>
                  <a:pt x="20995" y="13035"/>
                  <a:pt x="16394" y="21600"/>
                  <a:pt x="10800" y="21600"/>
                </a:cubicBezTo>
                <a:cubicBezTo>
                  <a:pt x="5206" y="21600"/>
                  <a:pt x="605" y="13035"/>
                  <a:pt x="52" y="2060"/>
                </a:cubicBezTo>
                <a:close/>
              </a:path>
            </a:pathLst>
          </a:custGeom>
          <a:solidFill>
            <a:srgbClr val="000000"/>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79" name="CLICK TO"/>
          <p:cNvSpPr txBox="1">
            <a:spLocks noGrp="1"/>
          </p:cNvSpPr>
          <p:nvPr>
            <p:ph type="title" hasCustomPrompt="1"/>
          </p:nvPr>
        </p:nvSpPr>
        <p:spPr>
          <a:xfrm>
            <a:off x="316321" y="339407"/>
            <a:ext cx="2375879" cy="535533"/>
          </a:xfrm>
          <a:prstGeom prst="rect">
            <a:avLst/>
          </a:prstGeom>
        </p:spPr>
        <p:txBody>
          <a:bodyPr lIns="45719" tIns="45719" rIns="45719" bIns="45719">
            <a:normAutofit/>
          </a:bodyPr>
          <a:lstStyle>
            <a:lvl1pPr algn="ctr">
              <a:spcBef>
                <a:spcPts val="1000"/>
              </a:spcBef>
              <a:defRPr sz="3200" b="0" spc="60">
                <a:solidFill>
                  <a:srgbClr val="FFFFFF"/>
                </a:solidFill>
                <a:latin typeface="Segoe UI Light"/>
                <a:ea typeface="Segoe UI Light"/>
                <a:cs typeface="Segoe UI Light"/>
                <a:sym typeface="Segoe UI Light"/>
              </a:defRPr>
            </a:lvl1pPr>
          </a:lstStyle>
          <a:p>
            <a:r>
              <a:t>CLICK TO</a:t>
            </a:r>
          </a:p>
        </p:txBody>
      </p:sp>
      <p:sp>
        <p:nvSpPr>
          <p:cNvPr id="380" name="Text Placeholder 9"/>
          <p:cNvSpPr>
            <a:spLocks noGrp="1"/>
          </p:cNvSpPr>
          <p:nvPr>
            <p:ph type="body" sz="quarter" idx="13"/>
          </p:nvPr>
        </p:nvSpPr>
        <p:spPr>
          <a:xfrm>
            <a:off x="2879002" y="419100"/>
            <a:ext cx="9084400" cy="1370013"/>
          </a:xfrm>
          <a:prstGeom prst="rect">
            <a:avLst/>
          </a:prstGeom>
        </p:spPr>
        <p:txBody>
          <a:bodyPr lIns="45719" tIns="45719" rIns="45719" bIns="45719">
            <a:normAutofit/>
          </a:bodyPr>
          <a:lstStyle/>
          <a:p>
            <a:pPr rtl="0">
              <a:defRPr>
                <a:gradFill flip="none" rotWithShape="1">
                  <a:gsLst>
                    <a:gs pos="15000">
                      <a:srgbClr val="000000"/>
                    </a:gs>
                    <a:gs pos="47000">
                      <a:srgbClr val="000000"/>
                    </a:gs>
                  </a:gsLst>
                  <a:lin ang="5400000" scaled="0"/>
                </a:gradFill>
              </a:defRPr>
            </a:pPr>
            <a:endParaRPr/>
          </a:p>
        </p:txBody>
      </p:sp>
      <p:sp>
        <p:nvSpPr>
          <p:cNvPr id="381" name="Slide Number"/>
          <p:cNvSpPr txBox="1">
            <a:spLocks noGrp="1"/>
          </p:cNvSpPr>
          <p:nvPr>
            <p:ph type="sldNum" sz="quarter" idx="2"/>
          </p:nvPr>
        </p:nvSpPr>
        <p:spPr>
          <a:xfrm>
            <a:off x="11894085" y="6526529"/>
            <a:ext cx="297915" cy="2819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_Title,  5 Pillars smaller text">
    <p:spTree>
      <p:nvGrpSpPr>
        <p:cNvPr id="1" name=""/>
        <p:cNvGrpSpPr/>
        <p:nvPr/>
      </p:nvGrpSpPr>
      <p:grpSpPr>
        <a:xfrm>
          <a:off x="0" y="0"/>
          <a:ext cx="0" cy="0"/>
          <a:chOff x="0" y="0"/>
          <a:chExt cx="0" cy="0"/>
        </a:xfrm>
      </p:grpSpPr>
      <p:sp>
        <p:nvSpPr>
          <p:cNvPr id="388" name="Rectangle 3"/>
          <p:cNvSpPr/>
          <p:nvPr/>
        </p:nvSpPr>
        <p:spPr>
          <a:xfrm>
            <a:off x="0" y="0"/>
            <a:ext cx="12192000" cy="1214348"/>
          </a:xfrm>
          <a:prstGeom prst="rect">
            <a:avLst/>
          </a:prstGeom>
          <a:solidFill>
            <a:srgbClr val="FFFFFF"/>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89" name="Body Level One…"/>
          <p:cNvSpPr txBox="1">
            <a:spLocks noGrp="1"/>
          </p:cNvSpPr>
          <p:nvPr>
            <p:ph type="body" sz="quarter" idx="1"/>
          </p:nvPr>
        </p:nvSpPr>
        <p:spPr>
          <a:xfrm>
            <a:off x="68658" y="3493673"/>
            <a:ext cx="2377440" cy="2226764"/>
          </a:xfrm>
          <a:prstGeom prst="rect">
            <a:avLst/>
          </a:prstGeom>
        </p:spPr>
        <p:txBody>
          <a:bodyPr lIns="45719" tIns="45719" rIns="45719" bIns="45719">
            <a:normAutofit/>
          </a:bodyPr>
          <a:lstStyle>
            <a:lvl1pPr algn="ctr">
              <a:defRPr sz="2200">
                <a:gradFill flip="none" rotWithShape="1">
                  <a:gsLst>
                    <a:gs pos="15000">
                      <a:schemeClr val="accent6"/>
                    </a:gs>
                    <a:gs pos="47000">
                      <a:schemeClr val="accent6"/>
                    </a:gs>
                  </a:gsLst>
                  <a:lin ang="5400000" scaled="0"/>
                </a:gradFill>
                <a:latin typeface="Segoe UI Semilight"/>
                <a:ea typeface="Segoe UI Semilight"/>
                <a:cs typeface="Segoe UI Semilight"/>
                <a:sym typeface="Segoe UI Semilight"/>
              </a:defRPr>
            </a:lvl1pPr>
            <a:lvl2pPr algn="ctr">
              <a:defRPr sz="2200">
                <a:gradFill flip="none" rotWithShape="1">
                  <a:gsLst>
                    <a:gs pos="15000">
                      <a:schemeClr val="accent6"/>
                    </a:gs>
                    <a:gs pos="47000">
                      <a:schemeClr val="accent6"/>
                    </a:gs>
                  </a:gsLst>
                  <a:lin ang="5400000" scaled="0"/>
                </a:gradFill>
                <a:latin typeface="Segoe UI Semilight"/>
                <a:ea typeface="Segoe UI Semilight"/>
                <a:cs typeface="Segoe UI Semilight"/>
                <a:sym typeface="Segoe UI Semilight"/>
              </a:defRPr>
            </a:lvl2pPr>
            <a:lvl3pPr algn="ctr">
              <a:defRPr sz="2200">
                <a:gradFill flip="none" rotWithShape="1">
                  <a:gsLst>
                    <a:gs pos="15000">
                      <a:schemeClr val="accent6"/>
                    </a:gs>
                    <a:gs pos="47000">
                      <a:schemeClr val="accent6"/>
                    </a:gs>
                  </a:gsLst>
                  <a:lin ang="5400000" scaled="0"/>
                </a:gradFill>
                <a:latin typeface="Segoe UI Semilight"/>
                <a:ea typeface="Segoe UI Semilight"/>
                <a:cs typeface="Segoe UI Semilight"/>
                <a:sym typeface="Segoe UI Semilight"/>
              </a:defRPr>
            </a:lvl3pPr>
            <a:lvl4pPr algn="ctr">
              <a:defRPr sz="2200">
                <a:gradFill flip="none" rotWithShape="1">
                  <a:gsLst>
                    <a:gs pos="15000">
                      <a:schemeClr val="accent6"/>
                    </a:gs>
                    <a:gs pos="47000">
                      <a:schemeClr val="accent6"/>
                    </a:gs>
                  </a:gsLst>
                  <a:lin ang="5400000" scaled="0"/>
                </a:gradFill>
                <a:latin typeface="Segoe UI Semilight"/>
                <a:ea typeface="Segoe UI Semilight"/>
                <a:cs typeface="Segoe UI Semilight"/>
                <a:sym typeface="Segoe UI Semilight"/>
              </a:defRPr>
            </a:lvl4pPr>
            <a:lvl5pPr algn="ctr">
              <a:defRPr sz="2200">
                <a:gradFill flip="none" rotWithShape="1">
                  <a:gsLst>
                    <a:gs pos="15000">
                      <a:schemeClr val="accent6"/>
                    </a:gs>
                    <a:gs pos="47000">
                      <a:schemeClr val="accent6"/>
                    </a:gs>
                  </a:gsLst>
                  <a:lin ang="5400000" scaled="0"/>
                </a:gradFill>
                <a:latin typeface="Segoe UI Semilight"/>
                <a:ea typeface="Segoe UI Semilight"/>
                <a:cs typeface="Segoe UI Semilight"/>
                <a:sym typeface="Segoe UI Semilight"/>
              </a:defRPr>
            </a:lvl5p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Rectangle 11"/>
          <p:cNvSpPr/>
          <p:nvPr/>
        </p:nvSpPr>
        <p:spPr>
          <a:xfrm>
            <a:off x="297258" y="3382066"/>
            <a:ext cx="1920240" cy="18289"/>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92" name="Rectangle 12"/>
          <p:cNvSpPr/>
          <p:nvPr/>
        </p:nvSpPr>
        <p:spPr>
          <a:xfrm>
            <a:off x="2712235" y="3382066"/>
            <a:ext cx="1920241" cy="18289"/>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93" name="Rectangle 13"/>
          <p:cNvSpPr/>
          <p:nvPr/>
        </p:nvSpPr>
        <p:spPr>
          <a:xfrm>
            <a:off x="7542189" y="3382066"/>
            <a:ext cx="1920241" cy="18289"/>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94" name="Rectangle 14"/>
          <p:cNvSpPr/>
          <p:nvPr/>
        </p:nvSpPr>
        <p:spPr>
          <a:xfrm>
            <a:off x="9957165" y="3382066"/>
            <a:ext cx="1920241" cy="18289"/>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95" name="Rectangle 15"/>
          <p:cNvSpPr/>
          <p:nvPr/>
        </p:nvSpPr>
        <p:spPr>
          <a:xfrm>
            <a:off x="5127211" y="3382066"/>
            <a:ext cx="1920241" cy="18289"/>
          </a:xfrm>
          <a:prstGeom prst="rect">
            <a:avLst/>
          </a:prstGeom>
          <a:solidFill>
            <a:schemeClr val="accent4"/>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396" name="Text Placeholder 7"/>
          <p:cNvSpPr>
            <a:spLocks noGrp="1"/>
          </p:cNvSpPr>
          <p:nvPr>
            <p:ph type="body" sz="quarter" idx="13" hasCustomPrompt="1"/>
          </p:nvPr>
        </p:nvSpPr>
        <p:spPr>
          <a:xfrm>
            <a:off x="0" y="470361"/>
            <a:ext cx="12192000" cy="535532"/>
          </a:xfrm>
          <a:prstGeom prst="rect">
            <a:avLst/>
          </a:prstGeom>
        </p:spPr>
        <p:txBody>
          <a:bodyPr lIns="45719" tIns="45719" rIns="45719" bIns="45719">
            <a:normAutofit/>
          </a:bodyPr>
          <a:lstStyle>
            <a:lvl1pPr algn="ctr" defTabSz="832104">
              <a:spcBef>
                <a:spcPts val="900"/>
              </a:spcBef>
              <a:defRPr sz="2912" b="0">
                <a:solidFill>
                  <a:srgbClr val="262626"/>
                </a:solidFill>
                <a:latin typeface="Segoe UI Light"/>
                <a:ea typeface="Segoe UI Light"/>
                <a:cs typeface="Segoe UI Light"/>
                <a:sym typeface="Segoe UI Light"/>
              </a:defRPr>
            </a:lvl1pPr>
          </a:lstStyle>
          <a:p>
            <a:pPr rtl="0">
              <a:defRPr/>
            </a:pPr>
            <a:r>
              <a:t>Click to edit master title style</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3_50-50 Right Photo Layout">
    <p:spTree>
      <p:nvGrpSpPr>
        <p:cNvPr id="1" name=""/>
        <p:cNvGrpSpPr/>
        <p:nvPr/>
      </p:nvGrpSpPr>
      <p:grpSpPr>
        <a:xfrm>
          <a:off x="0" y="0"/>
          <a:ext cx="0" cy="0"/>
          <a:chOff x="0" y="0"/>
          <a:chExt cx="0" cy="0"/>
        </a:xfrm>
      </p:grpSpPr>
      <p:sp>
        <p:nvSpPr>
          <p:cNvPr id="403" name="Picture Placeholder 4"/>
          <p:cNvSpPr>
            <a:spLocks noGrp="1"/>
          </p:cNvSpPr>
          <p:nvPr>
            <p:ph type="pic" idx="13"/>
          </p:nvPr>
        </p:nvSpPr>
        <p:spPr>
          <a:xfrm>
            <a:off x="6129304" y="0"/>
            <a:ext cx="6062696" cy="6856101"/>
          </a:xfrm>
          <a:prstGeom prst="rect">
            <a:avLst/>
          </a:prstGeom>
        </p:spPr>
        <p:txBody>
          <a:bodyPr lIns="91439" tIns="45719" rIns="91439" bIns="45719"/>
          <a:lstStyle/>
          <a:p>
            <a:endParaRPr/>
          </a:p>
        </p:txBody>
      </p:sp>
      <p:sp>
        <p:nvSpPr>
          <p:cNvPr id="404" name="Body Level One…"/>
          <p:cNvSpPr txBox="1">
            <a:spLocks noGrp="1"/>
          </p:cNvSpPr>
          <p:nvPr>
            <p:ph type="body" sz="quarter" idx="1" hasCustomPrompt="1"/>
          </p:nvPr>
        </p:nvSpPr>
        <p:spPr>
          <a:xfrm>
            <a:off x="1875949" y="419100"/>
            <a:ext cx="2377441" cy="840231"/>
          </a:xfrm>
          <a:prstGeom prst="rect">
            <a:avLst/>
          </a:prstGeom>
        </p:spPr>
        <p:txBody>
          <a:bodyPr lIns="45719" tIns="45719" rIns="45719" bIns="45719">
            <a:normAutofit/>
          </a:bodyPr>
          <a:lstStyle>
            <a:lvl1pPr algn="ctr">
              <a:defRPr sz="5400">
                <a:solidFill>
                  <a:schemeClr val="accent4"/>
                </a:solidFill>
                <a:latin typeface="Segoe UI Black"/>
                <a:ea typeface="Segoe UI Black"/>
                <a:cs typeface="Segoe UI Black"/>
                <a:sym typeface="Segoe UI Black"/>
              </a:defRPr>
            </a:lvl1pPr>
            <a:lvl2pPr algn="ctr">
              <a:defRPr sz="5400">
                <a:solidFill>
                  <a:schemeClr val="accent4"/>
                </a:solidFill>
                <a:latin typeface="Segoe UI Black"/>
                <a:ea typeface="Segoe UI Black"/>
                <a:cs typeface="Segoe UI Black"/>
                <a:sym typeface="Segoe UI Black"/>
              </a:defRPr>
            </a:lvl2pPr>
            <a:lvl3pPr algn="ctr">
              <a:defRPr sz="5400">
                <a:solidFill>
                  <a:schemeClr val="accent4"/>
                </a:solidFill>
                <a:latin typeface="Segoe UI Black"/>
                <a:ea typeface="Segoe UI Black"/>
                <a:cs typeface="Segoe UI Black"/>
                <a:sym typeface="Segoe UI Black"/>
              </a:defRPr>
            </a:lvl3pPr>
            <a:lvl4pPr algn="ctr">
              <a:defRPr sz="5400">
                <a:solidFill>
                  <a:schemeClr val="accent4"/>
                </a:solidFill>
                <a:latin typeface="Segoe UI Black"/>
                <a:ea typeface="Segoe UI Black"/>
                <a:cs typeface="Segoe UI Black"/>
                <a:sym typeface="Segoe UI Black"/>
              </a:defRPr>
            </a:lvl4pPr>
            <a:lvl5pPr algn="ctr">
              <a:defRPr sz="5400">
                <a:solidFill>
                  <a:schemeClr val="accent4"/>
                </a:solidFill>
                <a:latin typeface="Segoe UI Black"/>
                <a:ea typeface="Segoe UI Black"/>
                <a:cs typeface="Segoe UI Black"/>
                <a:sym typeface="Segoe UI Black"/>
              </a:defRPr>
            </a:lvl5pPr>
          </a:lstStyle>
          <a:p>
            <a:r>
              <a:t>#</a:t>
            </a:r>
          </a:p>
          <a:p>
            <a:pPr lvl="1"/>
            <a:endParaRPr/>
          </a:p>
          <a:p>
            <a:pPr lvl="2"/>
            <a:endParaRPr/>
          </a:p>
          <a:p>
            <a:pPr lvl="3"/>
            <a:endParaRPr/>
          </a:p>
          <a:p>
            <a:pPr lvl="4"/>
            <a:endParaRPr/>
          </a:p>
        </p:txBody>
      </p:sp>
      <p:sp>
        <p:nvSpPr>
          <p:cNvPr id="405" name="Text Placeholder 6"/>
          <p:cNvSpPr>
            <a:spLocks noGrp="1"/>
          </p:cNvSpPr>
          <p:nvPr>
            <p:ph type="body" sz="half" idx="14"/>
          </p:nvPr>
        </p:nvSpPr>
        <p:spPr>
          <a:xfrm>
            <a:off x="-1" y="3428049"/>
            <a:ext cx="6129306" cy="2754089"/>
          </a:xfrm>
          <a:prstGeom prst="rect">
            <a:avLst/>
          </a:prstGeom>
        </p:spPr>
        <p:txBody>
          <a:bodyPr lIns="45719" tIns="45719" rIns="45719" bIns="45719">
            <a:normAutofit/>
          </a:bodyPr>
          <a:lstStyle/>
          <a:p>
            <a:pPr algn="ctr" rtl="0">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pPr>
            <a:endParaRPr/>
          </a:p>
        </p:txBody>
      </p:sp>
      <p:sp>
        <p:nvSpPr>
          <p:cNvPr id="406" name="Text Placeholder 2"/>
          <p:cNvSpPr>
            <a:spLocks noGrp="1"/>
          </p:cNvSpPr>
          <p:nvPr>
            <p:ph type="body" sz="quarter" idx="15"/>
          </p:nvPr>
        </p:nvSpPr>
        <p:spPr>
          <a:xfrm>
            <a:off x="0" y="1554162"/>
            <a:ext cx="6096000" cy="535532"/>
          </a:xfrm>
          <a:prstGeom prst="rect">
            <a:avLst/>
          </a:prstGeom>
        </p:spPr>
        <p:txBody>
          <a:bodyPr lIns="45719" tIns="45719" rIns="45719" bIns="45719">
            <a:normAutofit/>
          </a:bodyPr>
          <a:lstStyle/>
          <a:p>
            <a:pPr algn="ctr" rtl="0">
              <a:spcBef>
                <a:spcPts val="500"/>
              </a:spcBef>
              <a:defRPr sz="3600" b="0">
                <a:gradFill flip="none" rotWithShape="1">
                  <a:gsLst>
                    <a:gs pos="15000">
                      <a:srgbClr val="000000"/>
                    </a:gs>
                    <a:gs pos="47000">
                      <a:srgbClr val="000000"/>
                    </a:gs>
                  </a:gsLst>
                  <a:lin ang="5400000" scaled="0"/>
                </a:gradFill>
                <a:latin typeface="Segoe UI Light"/>
                <a:ea typeface="Segoe UI Light"/>
                <a:cs typeface="Segoe UI Light"/>
                <a:sym typeface="Segoe UI Light"/>
              </a:defRPr>
            </a:pPr>
            <a:endParaRPr/>
          </a:p>
        </p:txBody>
      </p:sp>
      <p:sp>
        <p:nvSpPr>
          <p:cNvPr id="407" name="Slide Number"/>
          <p:cNvSpPr txBox="1">
            <a:spLocks noGrp="1"/>
          </p:cNvSpPr>
          <p:nvPr>
            <p:ph type="sldNum" sz="quarter" idx="2"/>
          </p:nvPr>
        </p:nvSpPr>
        <p:spPr>
          <a:xfrm>
            <a:off x="11894085" y="6526529"/>
            <a:ext cx="297915" cy="28194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50-50 Right Photo Layout">
    <p:spTree>
      <p:nvGrpSpPr>
        <p:cNvPr id="1" name=""/>
        <p:cNvGrpSpPr/>
        <p:nvPr/>
      </p:nvGrpSpPr>
      <p:grpSpPr>
        <a:xfrm>
          <a:off x="0" y="0"/>
          <a:ext cx="0" cy="0"/>
          <a:chOff x="0" y="0"/>
          <a:chExt cx="0" cy="0"/>
        </a:xfrm>
      </p:grpSpPr>
      <p:sp>
        <p:nvSpPr>
          <p:cNvPr id="414" name="Picture Placeholder 4"/>
          <p:cNvSpPr>
            <a:spLocks noGrp="1"/>
          </p:cNvSpPr>
          <p:nvPr>
            <p:ph type="pic" idx="13"/>
          </p:nvPr>
        </p:nvSpPr>
        <p:spPr>
          <a:xfrm>
            <a:off x="6129304" y="0"/>
            <a:ext cx="6062696" cy="6856101"/>
          </a:xfrm>
          <a:prstGeom prst="rect">
            <a:avLst/>
          </a:prstGeom>
        </p:spPr>
        <p:txBody>
          <a:bodyPr lIns="91439" tIns="45719" rIns="91439" bIns="45719"/>
          <a:lstStyle/>
          <a:p>
            <a:endParaRPr/>
          </a:p>
        </p:txBody>
      </p:sp>
      <p:sp>
        <p:nvSpPr>
          <p:cNvPr id="415" name="Slide Number"/>
          <p:cNvSpPr txBox="1">
            <a:spLocks noGrp="1"/>
          </p:cNvSpPr>
          <p:nvPr>
            <p:ph type="sldNum" sz="quarter" idx="2"/>
          </p:nvPr>
        </p:nvSpPr>
        <p:spPr>
          <a:xfrm>
            <a:off x="11943537" y="6539229"/>
            <a:ext cx="281768" cy="256541"/>
          </a:xfrm>
          <a:prstGeom prst="rect">
            <a:avLst/>
          </a:prstGeom>
        </p:spPr>
        <p:txBody>
          <a:bodyPr/>
          <a:lstStyle>
            <a:lvl1pPr>
              <a:defRPr sz="1100">
                <a:solidFill>
                  <a:srgbClr val="FFFFFF"/>
                </a:solidFill>
              </a:defRPr>
            </a:lvl1pPr>
          </a:lstStyle>
          <a:p>
            <a:fld id="{86CB4B4D-7CA3-9044-876B-883B54F8677D}" type="slidenum">
              <a:t>‹#›</a:t>
            </a:fld>
            <a:endParaRPr/>
          </a:p>
        </p:txBody>
      </p:sp>
      <p:sp>
        <p:nvSpPr>
          <p:cNvPr id="416" name="Body Level One…"/>
          <p:cNvSpPr txBox="1">
            <a:spLocks noGrp="1"/>
          </p:cNvSpPr>
          <p:nvPr>
            <p:ph type="body" sz="quarter" idx="1" hasCustomPrompt="1"/>
          </p:nvPr>
        </p:nvSpPr>
        <p:spPr>
          <a:xfrm>
            <a:off x="1875949" y="419100"/>
            <a:ext cx="2377441" cy="840231"/>
          </a:xfrm>
          <a:prstGeom prst="rect">
            <a:avLst/>
          </a:prstGeom>
        </p:spPr>
        <p:txBody>
          <a:bodyPr lIns="45719" tIns="45719" rIns="45719" bIns="45719">
            <a:normAutofit/>
          </a:bodyPr>
          <a:lstStyle>
            <a:lvl1pPr algn="ctr">
              <a:defRPr sz="5400">
                <a:solidFill>
                  <a:schemeClr val="accent4"/>
                </a:solidFill>
                <a:latin typeface="Segoe UI Black"/>
                <a:ea typeface="Segoe UI Black"/>
                <a:cs typeface="Segoe UI Black"/>
                <a:sym typeface="Segoe UI Black"/>
              </a:defRPr>
            </a:lvl1pPr>
            <a:lvl2pPr algn="ctr">
              <a:defRPr sz="5400">
                <a:solidFill>
                  <a:schemeClr val="accent4"/>
                </a:solidFill>
                <a:latin typeface="Segoe UI Black"/>
                <a:ea typeface="Segoe UI Black"/>
                <a:cs typeface="Segoe UI Black"/>
                <a:sym typeface="Segoe UI Black"/>
              </a:defRPr>
            </a:lvl2pPr>
            <a:lvl3pPr algn="ctr">
              <a:defRPr sz="5400">
                <a:solidFill>
                  <a:schemeClr val="accent4"/>
                </a:solidFill>
                <a:latin typeface="Segoe UI Black"/>
                <a:ea typeface="Segoe UI Black"/>
                <a:cs typeface="Segoe UI Black"/>
                <a:sym typeface="Segoe UI Black"/>
              </a:defRPr>
            </a:lvl3pPr>
            <a:lvl4pPr algn="ctr">
              <a:defRPr sz="5400">
                <a:solidFill>
                  <a:schemeClr val="accent4"/>
                </a:solidFill>
                <a:latin typeface="Segoe UI Black"/>
                <a:ea typeface="Segoe UI Black"/>
                <a:cs typeface="Segoe UI Black"/>
                <a:sym typeface="Segoe UI Black"/>
              </a:defRPr>
            </a:lvl4pPr>
            <a:lvl5pPr algn="ctr">
              <a:defRPr sz="5400">
                <a:solidFill>
                  <a:schemeClr val="accent4"/>
                </a:solidFill>
                <a:latin typeface="Segoe UI Black"/>
                <a:ea typeface="Segoe UI Black"/>
                <a:cs typeface="Segoe UI Black"/>
                <a:sym typeface="Segoe UI Black"/>
              </a:defRPr>
            </a:lvl5pPr>
          </a:lstStyle>
          <a:p>
            <a:r>
              <a:t>#</a:t>
            </a:r>
          </a:p>
          <a:p>
            <a:pPr lvl="1"/>
            <a:endParaRPr/>
          </a:p>
          <a:p>
            <a:pPr lvl="2"/>
            <a:endParaRPr/>
          </a:p>
          <a:p>
            <a:pPr lvl="3"/>
            <a:endParaRPr/>
          </a:p>
          <a:p>
            <a:pPr lvl="4"/>
            <a:endParaRPr/>
          </a:p>
        </p:txBody>
      </p:sp>
      <p:sp>
        <p:nvSpPr>
          <p:cNvPr id="417" name="Text Placeholder 6"/>
          <p:cNvSpPr>
            <a:spLocks noGrp="1"/>
          </p:cNvSpPr>
          <p:nvPr>
            <p:ph type="body" sz="quarter" idx="14"/>
          </p:nvPr>
        </p:nvSpPr>
        <p:spPr>
          <a:xfrm>
            <a:off x="0" y="3428999"/>
            <a:ext cx="6096000" cy="2594045"/>
          </a:xfrm>
          <a:prstGeom prst="rect">
            <a:avLst/>
          </a:prstGeom>
        </p:spPr>
        <p:txBody>
          <a:bodyPr lIns="45719" tIns="45719" rIns="45719" bIns="45719">
            <a:normAutofit/>
          </a:bodyPr>
          <a:lstStyle/>
          <a:p>
            <a:pPr algn="ctr" rtl="0">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pPr>
            <a:endParaRPr/>
          </a:p>
        </p:txBody>
      </p:sp>
      <p:sp>
        <p:nvSpPr>
          <p:cNvPr id="418" name="Text Placeholder 2"/>
          <p:cNvSpPr>
            <a:spLocks noGrp="1"/>
          </p:cNvSpPr>
          <p:nvPr>
            <p:ph type="body" sz="quarter" idx="15"/>
          </p:nvPr>
        </p:nvSpPr>
        <p:spPr>
          <a:xfrm>
            <a:off x="0" y="1554162"/>
            <a:ext cx="6096000" cy="548958"/>
          </a:xfrm>
          <a:prstGeom prst="rect">
            <a:avLst/>
          </a:prstGeom>
        </p:spPr>
        <p:txBody>
          <a:bodyPr lIns="45719" tIns="45719" rIns="45719" bIns="45719">
            <a:normAutofit/>
          </a:bodyPr>
          <a:lstStyle/>
          <a:p>
            <a:pPr algn="ctr" rtl="0">
              <a:spcBef>
                <a:spcPts val="500"/>
              </a:spcBef>
              <a:defRPr sz="3600" b="0">
                <a:gradFill flip="none" rotWithShape="1">
                  <a:gsLst>
                    <a:gs pos="15000">
                      <a:srgbClr val="000000"/>
                    </a:gs>
                    <a:gs pos="47000">
                      <a:srgbClr val="000000"/>
                    </a:gs>
                  </a:gsLst>
                  <a:lin ang="5400000" scaled="0"/>
                </a:gradFill>
                <a:latin typeface="Segoe UI Light"/>
                <a:ea typeface="Segoe UI Light"/>
                <a:cs typeface="Segoe UI Light"/>
                <a:sym typeface="Segoe UI Light"/>
              </a:defRPr>
            </a:pPr>
            <a:endParaRPr/>
          </a:p>
        </p:txBody>
      </p:sp>
      <p:sp>
        <p:nvSpPr>
          <p:cNvPr id="419" name="Slide Number Placeholder 7"/>
          <p:cNvSpPr txBox="1"/>
          <p:nvPr/>
        </p:nvSpPr>
        <p:spPr>
          <a:xfrm>
            <a:off x="10398890" y="6540310"/>
            <a:ext cx="422708" cy="281941"/>
          </a:xfrm>
          <a:prstGeom prst="rect">
            <a:avLst/>
          </a:prstGeom>
          <a:ln w="12700">
            <a:miter lim="400000"/>
          </a:ln>
        </p:spPr>
        <p:txBody>
          <a:bodyPr wrap="none" lIns="45719" rIns="45719" anchor="ctr">
            <a:spAutoFit/>
          </a:bodyPr>
          <a:lstStyle/>
          <a:p>
            <a:pPr algn="r">
              <a:defRPr sz="1200">
                <a:solidFill>
                  <a:srgbClr val="FFFFFF"/>
                </a:solidFill>
                <a:latin typeface="Segoe UI"/>
                <a:ea typeface="Segoe UI"/>
                <a:cs typeface="Segoe UI"/>
                <a:sym typeface="Segoe UI"/>
              </a:defRPr>
            </a:pPr>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_50-50 Right Photo Layout">
    <p:spTree>
      <p:nvGrpSpPr>
        <p:cNvPr id="1" name=""/>
        <p:cNvGrpSpPr/>
        <p:nvPr/>
      </p:nvGrpSpPr>
      <p:grpSpPr>
        <a:xfrm>
          <a:off x="0" y="0"/>
          <a:ext cx="0" cy="0"/>
          <a:chOff x="0" y="0"/>
          <a:chExt cx="0" cy="0"/>
        </a:xfrm>
      </p:grpSpPr>
      <p:sp>
        <p:nvSpPr>
          <p:cNvPr id="426" name="Picture Placeholder 4"/>
          <p:cNvSpPr>
            <a:spLocks noGrp="1"/>
          </p:cNvSpPr>
          <p:nvPr>
            <p:ph type="pic" idx="13"/>
          </p:nvPr>
        </p:nvSpPr>
        <p:spPr>
          <a:xfrm>
            <a:off x="6129304" y="0"/>
            <a:ext cx="6062696" cy="6856101"/>
          </a:xfrm>
          <a:prstGeom prst="rect">
            <a:avLst/>
          </a:prstGeom>
        </p:spPr>
        <p:txBody>
          <a:bodyPr lIns="91439" tIns="45719" rIns="91439" bIns="45719"/>
          <a:lstStyle/>
          <a:p>
            <a:endParaRPr/>
          </a:p>
        </p:txBody>
      </p:sp>
      <p:sp>
        <p:nvSpPr>
          <p:cNvPr id="427" name="Body Level One…"/>
          <p:cNvSpPr txBox="1">
            <a:spLocks noGrp="1"/>
          </p:cNvSpPr>
          <p:nvPr>
            <p:ph type="body" sz="half" idx="1"/>
          </p:nvPr>
        </p:nvSpPr>
        <p:spPr>
          <a:xfrm>
            <a:off x="0" y="3429000"/>
            <a:ext cx="6129305" cy="2754087"/>
          </a:xfrm>
          <a:prstGeom prst="rect">
            <a:avLst/>
          </a:prstGeom>
        </p:spPr>
        <p:txBody>
          <a:bodyPr lIns="45719" tIns="45719" rIns="45719" bIns="45719">
            <a:normAutofit/>
          </a:bodyPr>
          <a:lstStyle>
            <a:lvl1pPr algn="ctr">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1pPr>
            <a:lvl2pPr algn="ctr">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2pPr>
            <a:lvl3pPr algn="ctr">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3pPr>
            <a:lvl4pPr algn="ctr">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4pPr>
            <a:lvl5pPr algn="ctr">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5pPr>
          </a:lstStyle>
          <a:p>
            <a:r>
              <a:t>Body Level One</a:t>
            </a:r>
          </a:p>
          <a:p>
            <a:pPr lvl="1"/>
            <a:r>
              <a:t>Body Level Two</a:t>
            </a:r>
          </a:p>
          <a:p>
            <a:pPr lvl="2"/>
            <a:r>
              <a:t>Body Level Three</a:t>
            </a:r>
          </a:p>
          <a:p>
            <a:pPr lvl="3"/>
            <a:r>
              <a:t>Body Level Four</a:t>
            </a:r>
          </a:p>
          <a:p>
            <a:pPr lvl="4"/>
            <a:r>
              <a:t>Body Level Five</a:t>
            </a:r>
          </a:p>
        </p:txBody>
      </p:sp>
      <p:sp>
        <p:nvSpPr>
          <p:cNvPr id="428" name="Text Placeholder 2"/>
          <p:cNvSpPr>
            <a:spLocks noGrp="1"/>
          </p:cNvSpPr>
          <p:nvPr>
            <p:ph type="body" sz="quarter" idx="14"/>
          </p:nvPr>
        </p:nvSpPr>
        <p:spPr>
          <a:xfrm>
            <a:off x="-1" y="1554162"/>
            <a:ext cx="6129306" cy="535532"/>
          </a:xfrm>
          <a:prstGeom prst="rect">
            <a:avLst/>
          </a:prstGeom>
        </p:spPr>
        <p:txBody>
          <a:bodyPr lIns="45719" tIns="45719" rIns="45719" bIns="45719">
            <a:normAutofit/>
          </a:bodyPr>
          <a:lstStyle/>
          <a:p>
            <a:pPr algn="ctr" rtl="0">
              <a:spcBef>
                <a:spcPts val="500"/>
              </a:spcBef>
              <a:defRPr sz="3600" b="0">
                <a:gradFill flip="none" rotWithShape="1">
                  <a:gsLst>
                    <a:gs pos="15000">
                      <a:srgbClr val="000000"/>
                    </a:gs>
                    <a:gs pos="47000">
                      <a:srgbClr val="000000"/>
                    </a:gs>
                  </a:gsLst>
                  <a:lin ang="5400000" scaled="0"/>
                </a:gradFill>
                <a:latin typeface="Segoe UI Light"/>
                <a:ea typeface="Segoe UI Light"/>
                <a:cs typeface="Segoe UI Light"/>
                <a:sym typeface="Segoe UI Light"/>
              </a:defRPr>
            </a:pPr>
            <a:endParaRPr/>
          </a:p>
        </p:txBody>
      </p:sp>
      <p:sp>
        <p:nvSpPr>
          <p:cNvPr id="429" name="Slide Number"/>
          <p:cNvSpPr txBox="1">
            <a:spLocks noGrp="1"/>
          </p:cNvSpPr>
          <p:nvPr>
            <p:ph type="sldNum" sz="quarter" idx="2"/>
          </p:nvPr>
        </p:nvSpPr>
        <p:spPr>
          <a:xfrm>
            <a:off x="11894085" y="6526529"/>
            <a:ext cx="297915" cy="28194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50-50 Left Photo Layout with text">
    <p:spTree>
      <p:nvGrpSpPr>
        <p:cNvPr id="1" name=""/>
        <p:cNvGrpSpPr/>
        <p:nvPr/>
      </p:nvGrpSpPr>
      <p:grpSpPr>
        <a:xfrm>
          <a:off x="0" y="0"/>
          <a:ext cx="0" cy="0"/>
          <a:chOff x="0" y="0"/>
          <a:chExt cx="0" cy="0"/>
        </a:xfrm>
      </p:grpSpPr>
      <p:sp>
        <p:nvSpPr>
          <p:cNvPr id="436" name="Picture Placeholder 4"/>
          <p:cNvSpPr>
            <a:spLocks noGrp="1"/>
          </p:cNvSpPr>
          <p:nvPr>
            <p:ph type="pic" idx="13"/>
          </p:nvPr>
        </p:nvSpPr>
        <p:spPr>
          <a:xfrm flipH="1">
            <a:off x="-2" y="0"/>
            <a:ext cx="6094445" cy="6856101"/>
          </a:xfrm>
          <a:prstGeom prst="rect">
            <a:avLst/>
          </a:prstGeom>
        </p:spPr>
        <p:txBody>
          <a:bodyPr lIns="91439" tIns="45719" rIns="91439" bIns="45719"/>
          <a:lstStyle/>
          <a:p>
            <a:endParaRPr/>
          </a:p>
        </p:txBody>
      </p:sp>
      <p:sp>
        <p:nvSpPr>
          <p:cNvPr id="437" name="Body Level One…"/>
          <p:cNvSpPr txBox="1">
            <a:spLocks noGrp="1"/>
          </p:cNvSpPr>
          <p:nvPr>
            <p:ph type="body" sz="half" idx="1"/>
          </p:nvPr>
        </p:nvSpPr>
        <p:spPr>
          <a:xfrm>
            <a:off x="6094443" y="3425618"/>
            <a:ext cx="6097556" cy="2754088"/>
          </a:xfrm>
          <a:prstGeom prst="rect">
            <a:avLst/>
          </a:prstGeom>
        </p:spPr>
        <p:txBody>
          <a:bodyPr lIns="45719" tIns="45719" rIns="45719" bIns="45719">
            <a:normAutofit/>
          </a:bodyPr>
          <a:lstStyle>
            <a:lvl1pPr algn="ctr">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1pPr>
            <a:lvl2pPr algn="ctr">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2pPr>
            <a:lvl3pPr algn="ctr">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3pPr>
            <a:lvl4pPr algn="ctr">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4pPr>
            <a:lvl5pPr algn="ctr">
              <a:spcBef>
                <a:spcPts val="30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5pPr>
          </a:lstStyle>
          <a:p>
            <a:r>
              <a:t>Body Level One</a:t>
            </a:r>
          </a:p>
          <a:p>
            <a:pPr lvl="1"/>
            <a:r>
              <a:t>Body Level Two</a:t>
            </a:r>
          </a:p>
          <a:p>
            <a:pPr lvl="2"/>
            <a:r>
              <a:t>Body Level Three</a:t>
            </a:r>
          </a:p>
          <a:p>
            <a:pPr lvl="3"/>
            <a:r>
              <a:t>Body Level Four</a:t>
            </a:r>
          </a:p>
          <a:p>
            <a:pPr lvl="4"/>
            <a:r>
              <a:t>Body Level Five</a:t>
            </a:r>
          </a:p>
        </p:txBody>
      </p:sp>
      <p:sp>
        <p:nvSpPr>
          <p:cNvPr id="438" name="Text Placeholder 2"/>
          <p:cNvSpPr>
            <a:spLocks noGrp="1"/>
          </p:cNvSpPr>
          <p:nvPr>
            <p:ph type="body" sz="quarter" idx="14"/>
          </p:nvPr>
        </p:nvSpPr>
        <p:spPr>
          <a:xfrm>
            <a:off x="6094443" y="1554162"/>
            <a:ext cx="6097557" cy="535532"/>
          </a:xfrm>
          <a:prstGeom prst="rect">
            <a:avLst/>
          </a:prstGeom>
        </p:spPr>
        <p:txBody>
          <a:bodyPr lIns="45719" tIns="45719" rIns="45719" bIns="45719">
            <a:normAutofit/>
          </a:bodyPr>
          <a:lstStyle/>
          <a:p>
            <a:pPr algn="ctr" rtl="0">
              <a:spcBef>
                <a:spcPts val="500"/>
              </a:spcBef>
              <a:defRPr sz="3600" b="0">
                <a:gradFill flip="none" rotWithShape="1">
                  <a:gsLst>
                    <a:gs pos="15000">
                      <a:srgbClr val="000000"/>
                    </a:gs>
                    <a:gs pos="47000">
                      <a:srgbClr val="000000"/>
                    </a:gs>
                  </a:gsLst>
                  <a:lin ang="5400000" scaled="0"/>
                </a:gradFill>
                <a:latin typeface="Segoe UI Light"/>
                <a:ea typeface="Segoe UI Light"/>
                <a:cs typeface="Segoe UI Light"/>
                <a:sym typeface="Segoe UI Light"/>
              </a:defRPr>
            </a:pPr>
            <a:endParaRPr/>
          </a:p>
        </p:txBody>
      </p:sp>
      <p:sp>
        <p:nvSpPr>
          <p:cNvPr id="439" name="Slide Number"/>
          <p:cNvSpPr txBox="1">
            <a:spLocks noGrp="1"/>
          </p:cNvSpPr>
          <p:nvPr>
            <p:ph type="sldNum" sz="quarter" idx="2"/>
          </p:nvPr>
        </p:nvSpPr>
        <p:spPr>
          <a:xfrm>
            <a:off x="11894085" y="6526529"/>
            <a:ext cx="297915" cy="2819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5_50-50 Left Photo Layout with text">
    <p:spTree>
      <p:nvGrpSpPr>
        <p:cNvPr id="1" name=""/>
        <p:cNvGrpSpPr/>
        <p:nvPr/>
      </p:nvGrpSpPr>
      <p:grpSpPr>
        <a:xfrm>
          <a:off x="0" y="0"/>
          <a:ext cx="0" cy="0"/>
          <a:chOff x="0" y="0"/>
          <a:chExt cx="0" cy="0"/>
        </a:xfrm>
      </p:grpSpPr>
      <p:sp>
        <p:nvSpPr>
          <p:cNvPr id="446" name="Picture Placeholder 4"/>
          <p:cNvSpPr>
            <a:spLocks noGrp="1"/>
          </p:cNvSpPr>
          <p:nvPr>
            <p:ph type="pic" idx="13"/>
          </p:nvPr>
        </p:nvSpPr>
        <p:spPr>
          <a:xfrm>
            <a:off x="0" y="0"/>
            <a:ext cx="6094444" cy="6856101"/>
          </a:xfrm>
          <a:prstGeom prst="rect">
            <a:avLst/>
          </a:prstGeom>
        </p:spPr>
        <p:txBody>
          <a:bodyPr lIns="91439" tIns="45719" rIns="91439" bIns="45719"/>
          <a:lstStyle/>
          <a:p>
            <a:endParaRPr/>
          </a:p>
        </p:txBody>
      </p:sp>
      <p:sp>
        <p:nvSpPr>
          <p:cNvPr id="447" name="Body Level One…"/>
          <p:cNvSpPr txBox="1">
            <a:spLocks noGrp="1"/>
          </p:cNvSpPr>
          <p:nvPr>
            <p:ph type="body" sz="quarter" idx="1"/>
          </p:nvPr>
        </p:nvSpPr>
        <p:spPr>
          <a:xfrm>
            <a:off x="6180533" y="3429000"/>
            <a:ext cx="6011467" cy="2754087"/>
          </a:xfrm>
          <a:prstGeom prst="rect">
            <a:avLst/>
          </a:prstGeom>
        </p:spPr>
        <p:txBody>
          <a:bodyPr lIns="45719" tIns="45719" rIns="45719" bIns="45719">
            <a:normAutofit/>
          </a:bodyPr>
          <a:lstStyle>
            <a:lvl1pPr algn="ctr">
              <a:spcBef>
                <a:spcPts val="3000"/>
              </a:spcBef>
              <a:defRPr sz="3600">
                <a:solidFill>
                  <a:schemeClr val="accent6"/>
                </a:solidFill>
                <a:latin typeface="Segoe UI Semibold"/>
                <a:ea typeface="Segoe UI Semibold"/>
                <a:cs typeface="Segoe UI Semibold"/>
                <a:sym typeface="Segoe UI Semibold"/>
              </a:defRPr>
            </a:lvl1pPr>
            <a:lvl2pPr algn="ctr">
              <a:spcBef>
                <a:spcPts val="3000"/>
              </a:spcBef>
              <a:defRPr sz="3600">
                <a:solidFill>
                  <a:schemeClr val="accent6"/>
                </a:solidFill>
                <a:latin typeface="Segoe UI Semibold"/>
                <a:ea typeface="Segoe UI Semibold"/>
                <a:cs typeface="Segoe UI Semibold"/>
                <a:sym typeface="Segoe UI Semibold"/>
              </a:defRPr>
            </a:lvl2pPr>
            <a:lvl3pPr algn="ctr">
              <a:spcBef>
                <a:spcPts val="3000"/>
              </a:spcBef>
              <a:defRPr sz="3600">
                <a:solidFill>
                  <a:schemeClr val="accent6"/>
                </a:solidFill>
                <a:latin typeface="Segoe UI Semibold"/>
                <a:ea typeface="Segoe UI Semibold"/>
                <a:cs typeface="Segoe UI Semibold"/>
                <a:sym typeface="Segoe UI Semibold"/>
              </a:defRPr>
            </a:lvl3pPr>
            <a:lvl4pPr algn="ctr">
              <a:spcBef>
                <a:spcPts val="3000"/>
              </a:spcBef>
              <a:defRPr sz="3600">
                <a:solidFill>
                  <a:schemeClr val="accent6"/>
                </a:solidFill>
                <a:latin typeface="Segoe UI Semibold"/>
                <a:ea typeface="Segoe UI Semibold"/>
                <a:cs typeface="Segoe UI Semibold"/>
                <a:sym typeface="Segoe UI Semibold"/>
              </a:defRPr>
            </a:lvl4pPr>
            <a:lvl5pPr algn="ctr">
              <a:spcBef>
                <a:spcPts val="3000"/>
              </a:spcBef>
              <a:defRPr sz="3600">
                <a:solidFill>
                  <a:schemeClr val="accent6"/>
                </a:solidFill>
                <a:latin typeface="Segoe UI Semibold"/>
                <a:ea typeface="Segoe UI Semibold"/>
                <a:cs typeface="Segoe UI Semibold"/>
                <a:sym typeface="Segoe UI Semibold"/>
              </a:defRPr>
            </a:lvl5pPr>
          </a:lstStyle>
          <a:p>
            <a:r>
              <a:t>Body Level One</a:t>
            </a:r>
          </a:p>
          <a:p>
            <a:pPr lvl="1"/>
            <a:r>
              <a:t>Body Level Two</a:t>
            </a:r>
          </a:p>
          <a:p>
            <a:pPr lvl="2"/>
            <a:r>
              <a:t>Body Level Three</a:t>
            </a:r>
          </a:p>
          <a:p>
            <a:pPr lvl="3"/>
            <a:r>
              <a:t>Body Level Four</a:t>
            </a:r>
          </a:p>
          <a:p>
            <a:pPr lvl="4"/>
            <a:r>
              <a:t>Body Level Five</a:t>
            </a:r>
          </a:p>
        </p:txBody>
      </p:sp>
      <p:sp>
        <p:nvSpPr>
          <p:cNvPr id="448" name="Text Placeholder 2"/>
          <p:cNvSpPr>
            <a:spLocks noGrp="1"/>
          </p:cNvSpPr>
          <p:nvPr>
            <p:ph type="body" sz="quarter" idx="14"/>
          </p:nvPr>
        </p:nvSpPr>
        <p:spPr>
          <a:xfrm>
            <a:off x="6180533" y="1554162"/>
            <a:ext cx="5791201" cy="535532"/>
          </a:xfrm>
          <a:prstGeom prst="rect">
            <a:avLst/>
          </a:prstGeom>
        </p:spPr>
        <p:txBody>
          <a:bodyPr lIns="45719" tIns="45719" rIns="45719" bIns="45719">
            <a:normAutofit/>
          </a:bodyPr>
          <a:lstStyle/>
          <a:p>
            <a:pPr algn="ctr" rtl="0">
              <a:spcBef>
                <a:spcPts val="500"/>
              </a:spcBef>
              <a:defRPr sz="3600" b="0">
                <a:gradFill flip="none" rotWithShape="1">
                  <a:gsLst>
                    <a:gs pos="15000">
                      <a:srgbClr val="000000"/>
                    </a:gs>
                    <a:gs pos="47000">
                      <a:srgbClr val="000000"/>
                    </a:gs>
                  </a:gsLst>
                  <a:lin ang="5400000" scaled="0"/>
                </a:gradFill>
                <a:latin typeface="Segoe UI Light"/>
                <a:ea typeface="Segoe UI Light"/>
                <a:cs typeface="Segoe UI Light"/>
                <a:sym typeface="Segoe UI Light"/>
              </a:defRPr>
            </a:pPr>
            <a:endParaRPr/>
          </a:p>
        </p:txBody>
      </p:sp>
      <p:sp>
        <p:nvSpPr>
          <p:cNvPr id="449" name="Slide Number"/>
          <p:cNvSpPr txBox="1">
            <a:spLocks noGrp="1"/>
          </p:cNvSpPr>
          <p:nvPr>
            <p:ph type="sldNum" sz="quarter" idx="2"/>
          </p:nvPr>
        </p:nvSpPr>
        <p:spPr>
          <a:xfrm>
            <a:off x="11894085" y="6526529"/>
            <a:ext cx="297915" cy="2819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3_Quote dark option FLUSH LEFT">
    <p:bg>
      <p:bgPr>
        <a:solidFill>
          <a:srgbClr val="0D0D0D"/>
        </a:solidFill>
        <a:effectLst/>
      </p:bgPr>
    </p:bg>
    <p:spTree>
      <p:nvGrpSpPr>
        <p:cNvPr id="1" name=""/>
        <p:cNvGrpSpPr/>
        <p:nvPr/>
      </p:nvGrpSpPr>
      <p:grpSpPr>
        <a:xfrm>
          <a:off x="0" y="0"/>
          <a:ext cx="0" cy="0"/>
          <a:chOff x="0" y="0"/>
          <a:chExt cx="0" cy="0"/>
        </a:xfrm>
      </p:grpSpPr>
      <p:sp>
        <p:nvSpPr>
          <p:cNvPr id="45" name="Body Level One…"/>
          <p:cNvSpPr txBox="1">
            <a:spLocks noGrp="1"/>
          </p:cNvSpPr>
          <p:nvPr>
            <p:ph type="body" sz="quarter" idx="1"/>
          </p:nvPr>
        </p:nvSpPr>
        <p:spPr>
          <a:xfrm>
            <a:off x="304800" y="2884234"/>
            <a:ext cx="11658600" cy="1089532"/>
          </a:xfrm>
          <a:prstGeom prst="rect">
            <a:avLst/>
          </a:prstGeom>
        </p:spPr>
        <p:txBody>
          <a:bodyPr anchor="ctr">
            <a:normAutofit/>
          </a:bodyPr>
          <a:lstStyle>
            <a:lvl1pPr marL="231775" indent="-231775" algn="ctr">
              <a:spcBef>
                <a:spcPts val="300"/>
              </a:spcBef>
              <a:defRPr sz="5400" b="0">
                <a:solidFill>
                  <a:srgbClr val="FCFEFF"/>
                </a:solidFill>
              </a:defRPr>
            </a:lvl1pPr>
            <a:lvl2pPr marL="231775" indent="-122237" algn="ctr">
              <a:spcBef>
                <a:spcPts val="300"/>
              </a:spcBef>
              <a:defRPr sz="5400" b="0">
                <a:solidFill>
                  <a:srgbClr val="FCFEFF"/>
                </a:solidFill>
              </a:defRPr>
            </a:lvl2pPr>
            <a:lvl3pPr marL="231775" indent="-231775" algn="ctr">
              <a:spcBef>
                <a:spcPts val="300"/>
              </a:spcBef>
              <a:defRPr sz="5400" b="0">
                <a:solidFill>
                  <a:srgbClr val="FCFEFF"/>
                </a:solidFill>
              </a:defRPr>
            </a:lvl3pPr>
            <a:lvl4pPr marL="231775" indent="-231775" algn="ctr">
              <a:spcBef>
                <a:spcPts val="300"/>
              </a:spcBef>
              <a:defRPr sz="5400" b="0">
                <a:solidFill>
                  <a:srgbClr val="FCFEFF"/>
                </a:solidFill>
              </a:defRPr>
            </a:lvl4pPr>
            <a:lvl5pPr marL="231775" indent="-231775" algn="ctr">
              <a:spcBef>
                <a:spcPts val="300"/>
              </a:spcBef>
              <a:defRPr sz="5400" b="0">
                <a:solidFill>
                  <a:srgbClr val="FCFEFF"/>
                </a:solidFill>
              </a:defRPr>
            </a:lvl5pPr>
          </a:lstStyle>
          <a:p>
            <a:r>
              <a:t>Body Level One</a:t>
            </a:r>
          </a:p>
          <a:p>
            <a:pPr lvl="1"/>
            <a:r>
              <a:t>Body Level Two</a:t>
            </a:r>
          </a:p>
          <a:p>
            <a:pPr lvl="2"/>
            <a:r>
              <a:t>Body Level Three</a:t>
            </a:r>
          </a:p>
          <a:p>
            <a:pPr lvl="3"/>
            <a:r>
              <a:t>Body Level Four</a:t>
            </a:r>
          </a:p>
          <a:p>
            <a:pPr lvl="4"/>
            <a:r>
              <a:t>Body Level Five</a:t>
            </a:r>
          </a:p>
        </p:txBody>
      </p:sp>
      <p:sp>
        <p:nvSpPr>
          <p:cNvPr id="46" name="Freeform: Shape 6"/>
          <p:cNvSpPr/>
          <p:nvPr/>
        </p:nvSpPr>
        <p:spPr>
          <a:xfrm>
            <a:off x="129520" y="-1"/>
            <a:ext cx="2749484" cy="13647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48" y="2060"/>
                </a:lnTo>
                <a:cubicBezTo>
                  <a:pt x="20995" y="13035"/>
                  <a:pt x="16394" y="21600"/>
                  <a:pt x="10800" y="21600"/>
                </a:cubicBezTo>
                <a:cubicBezTo>
                  <a:pt x="5206" y="21600"/>
                  <a:pt x="605" y="13035"/>
                  <a:pt x="52" y="2060"/>
                </a:cubicBezTo>
                <a:close/>
              </a:path>
            </a:pathLst>
          </a:custGeom>
          <a:solidFill>
            <a:srgbClr val="FFFFFF"/>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47" name="Text Placeholder 2"/>
          <p:cNvSpPr>
            <a:spLocks noGrp="1"/>
          </p:cNvSpPr>
          <p:nvPr>
            <p:ph type="body" sz="quarter" idx="13"/>
          </p:nvPr>
        </p:nvSpPr>
        <p:spPr>
          <a:xfrm>
            <a:off x="3865562" y="5276808"/>
            <a:ext cx="8097840" cy="369334"/>
          </a:xfrm>
          <a:prstGeom prst="rect">
            <a:avLst/>
          </a:prstGeom>
        </p:spPr>
        <p:txBody>
          <a:bodyPr>
            <a:normAutofit/>
          </a:bodyPr>
          <a:lstStyle/>
          <a:p>
            <a:pPr rtl="0">
              <a:defRPr/>
            </a:pPr>
            <a:endParaRPr/>
          </a:p>
        </p:txBody>
      </p:sp>
      <p:sp>
        <p:nvSpPr>
          <p:cNvPr id="48" name="Slide Number"/>
          <p:cNvSpPr txBox="1">
            <a:spLocks noGrp="1"/>
          </p:cNvSpPr>
          <p:nvPr>
            <p:ph type="sldNum" sz="quarter" idx="2"/>
          </p:nvPr>
        </p:nvSpPr>
        <p:spPr>
          <a:xfrm>
            <a:off x="8439687" y="6215381"/>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4_50-50 Left Photo Layout with text">
    <p:spTree>
      <p:nvGrpSpPr>
        <p:cNvPr id="1" name=""/>
        <p:cNvGrpSpPr/>
        <p:nvPr/>
      </p:nvGrpSpPr>
      <p:grpSpPr>
        <a:xfrm>
          <a:off x="0" y="0"/>
          <a:ext cx="0" cy="0"/>
          <a:chOff x="0" y="0"/>
          <a:chExt cx="0" cy="0"/>
        </a:xfrm>
      </p:grpSpPr>
      <p:sp>
        <p:nvSpPr>
          <p:cNvPr id="456" name="Picture Placeholder 4"/>
          <p:cNvSpPr>
            <a:spLocks noGrp="1"/>
          </p:cNvSpPr>
          <p:nvPr>
            <p:ph type="pic" idx="13"/>
          </p:nvPr>
        </p:nvSpPr>
        <p:spPr>
          <a:xfrm flipH="1">
            <a:off x="0" y="0"/>
            <a:ext cx="6094444" cy="6856101"/>
          </a:xfrm>
          <a:prstGeom prst="rect">
            <a:avLst/>
          </a:prstGeom>
        </p:spPr>
        <p:txBody>
          <a:bodyPr lIns="91439" tIns="45719" rIns="91439" bIns="45719"/>
          <a:lstStyle/>
          <a:p>
            <a:endParaRPr/>
          </a:p>
        </p:txBody>
      </p:sp>
      <p:sp>
        <p:nvSpPr>
          <p:cNvPr id="457" name="Body Level One…"/>
          <p:cNvSpPr txBox="1">
            <a:spLocks noGrp="1"/>
          </p:cNvSpPr>
          <p:nvPr>
            <p:ph type="body" sz="quarter" idx="1"/>
          </p:nvPr>
        </p:nvSpPr>
        <p:spPr>
          <a:xfrm>
            <a:off x="6138266" y="3457545"/>
            <a:ext cx="6053733" cy="2754088"/>
          </a:xfrm>
          <a:prstGeom prst="rect">
            <a:avLst/>
          </a:prstGeom>
        </p:spPr>
        <p:txBody>
          <a:bodyPr lIns="45719" tIns="45719" rIns="45719" bIns="45719">
            <a:normAutofit/>
          </a:bodyPr>
          <a:lstStyle>
            <a:lvl1pPr algn="ctr">
              <a:spcBef>
                <a:spcPts val="3000"/>
              </a:spcBef>
              <a:defRPr sz="3600">
                <a:solidFill>
                  <a:schemeClr val="accent6"/>
                </a:solidFill>
                <a:latin typeface="Segoe UI Semibold"/>
                <a:ea typeface="Segoe UI Semibold"/>
                <a:cs typeface="Segoe UI Semibold"/>
                <a:sym typeface="Segoe UI Semibold"/>
              </a:defRPr>
            </a:lvl1pPr>
            <a:lvl2pPr algn="ctr">
              <a:spcBef>
                <a:spcPts val="3000"/>
              </a:spcBef>
              <a:defRPr sz="3600">
                <a:solidFill>
                  <a:schemeClr val="accent6"/>
                </a:solidFill>
                <a:latin typeface="Segoe UI Semibold"/>
                <a:ea typeface="Segoe UI Semibold"/>
                <a:cs typeface="Segoe UI Semibold"/>
                <a:sym typeface="Segoe UI Semibold"/>
              </a:defRPr>
            </a:lvl2pPr>
            <a:lvl3pPr algn="ctr">
              <a:spcBef>
                <a:spcPts val="3000"/>
              </a:spcBef>
              <a:defRPr sz="3600">
                <a:solidFill>
                  <a:schemeClr val="accent6"/>
                </a:solidFill>
                <a:latin typeface="Segoe UI Semibold"/>
                <a:ea typeface="Segoe UI Semibold"/>
                <a:cs typeface="Segoe UI Semibold"/>
                <a:sym typeface="Segoe UI Semibold"/>
              </a:defRPr>
            </a:lvl3pPr>
            <a:lvl4pPr algn="ctr">
              <a:spcBef>
                <a:spcPts val="3000"/>
              </a:spcBef>
              <a:defRPr sz="3600">
                <a:solidFill>
                  <a:schemeClr val="accent6"/>
                </a:solidFill>
                <a:latin typeface="Segoe UI Semibold"/>
                <a:ea typeface="Segoe UI Semibold"/>
                <a:cs typeface="Segoe UI Semibold"/>
                <a:sym typeface="Segoe UI Semibold"/>
              </a:defRPr>
            </a:lvl4pPr>
            <a:lvl5pPr algn="ctr">
              <a:spcBef>
                <a:spcPts val="3000"/>
              </a:spcBef>
              <a:defRPr sz="3600">
                <a:solidFill>
                  <a:schemeClr val="accent6"/>
                </a:solidFill>
                <a:latin typeface="Segoe UI Semibold"/>
                <a:ea typeface="Segoe UI Semibold"/>
                <a:cs typeface="Segoe UI Semibold"/>
                <a:sym typeface="Segoe UI Semibold"/>
              </a:defRPr>
            </a:lvl5pPr>
          </a:lstStyle>
          <a:p>
            <a:r>
              <a:t>Body Level One</a:t>
            </a:r>
          </a:p>
          <a:p>
            <a:pPr lvl="1"/>
            <a:r>
              <a:t>Body Level Two</a:t>
            </a:r>
          </a:p>
          <a:p>
            <a:pPr lvl="2"/>
            <a:r>
              <a:t>Body Level Three</a:t>
            </a:r>
          </a:p>
          <a:p>
            <a:pPr lvl="3"/>
            <a:r>
              <a:t>Body Level Four</a:t>
            </a:r>
          </a:p>
          <a:p>
            <a:pPr lvl="4"/>
            <a:r>
              <a:t>Body Level Five</a:t>
            </a:r>
          </a:p>
        </p:txBody>
      </p:sp>
      <p:sp>
        <p:nvSpPr>
          <p:cNvPr id="458" name="Text Placeholder 2"/>
          <p:cNvSpPr>
            <a:spLocks noGrp="1"/>
          </p:cNvSpPr>
          <p:nvPr>
            <p:ph type="body" sz="quarter" idx="14" hasCustomPrompt="1"/>
          </p:nvPr>
        </p:nvSpPr>
        <p:spPr>
          <a:xfrm>
            <a:off x="6138267" y="1554163"/>
            <a:ext cx="5875735" cy="535532"/>
          </a:xfrm>
          <a:prstGeom prst="rect">
            <a:avLst/>
          </a:prstGeom>
        </p:spPr>
        <p:txBody>
          <a:bodyPr lIns="45719" tIns="45719" rIns="45719" bIns="45719">
            <a:normAutofit/>
          </a:bodyPr>
          <a:lstStyle/>
          <a:p>
            <a:pPr lvl="1" algn="ctr" defTabSz="832104" rtl="0">
              <a:spcBef>
                <a:spcPts val="400"/>
              </a:spcBef>
              <a:defRPr sz="2912" b="0">
                <a:solidFill>
                  <a:srgbClr val="595959"/>
                </a:solidFill>
                <a:latin typeface="Segoe UI Light"/>
                <a:ea typeface="Segoe UI Light"/>
                <a:cs typeface="Segoe UI Light"/>
                <a:sym typeface="Segoe UI Light"/>
              </a:defRPr>
            </a:pPr>
            <a:r>
              <a:t>50/50 photo layout</a:t>
            </a:r>
          </a:p>
        </p:txBody>
      </p:sp>
      <p:sp>
        <p:nvSpPr>
          <p:cNvPr id="459" name="Slide Number"/>
          <p:cNvSpPr txBox="1">
            <a:spLocks noGrp="1"/>
          </p:cNvSpPr>
          <p:nvPr>
            <p:ph type="sldNum" sz="quarter" idx="2"/>
          </p:nvPr>
        </p:nvSpPr>
        <p:spPr>
          <a:xfrm>
            <a:off x="11894085" y="6526529"/>
            <a:ext cx="297915" cy="2819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_50-50 Left Photo Layout with text">
    <p:spTree>
      <p:nvGrpSpPr>
        <p:cNvPr id="1" name=""/>
        <p:cNvGrpSpPr/>
        <p:nvPr/>
      </p:nvGrpSpPr>
      <p:grpSpPr>
        <a:xfrm>
          <a:off x="0" y="0"/>
          <a:ext cx="0" cy="0"/>
          <a:chOff x="0" y="0"/>
          <a:chExt cx="0" cy="0"/>
        </a:xfrm>
      </p:grpSpPr>
      <p:sp>
        <p:nvSpPr>
          <p:cNvPr id="466" name="Picture Placeholder 4"/>
          <p:cNvSpPr>
            <a:spLocks noGrp="1"/>
          </p:cNvSpPr>
          <p:nvPr>
            <p:ph type="pic" idx="13"/>
          </p:nvPr>
        </p:nvSpPr>
        <p:spPr>
          <a:xfrm flipH="1">
            <a:off x="-2" y="0"/>
            <a:ext cx="6094445" cy="6856101"/>
          </a:xfrm>
          <a:prstGeom prst="rect">
            <a:avLst/>
          </a:prstGeom>
        </p:spPr>
        <p:txBody>
          <a:bodyPr lIns="91439" tIns="45719" rIns="91439" bIns="45719"/>
          <a:lstStyle/>
          <a:p>
            <a:endParaRPr/>
          </a:p>
        </p:txBody>
      </p:sp>
      <p:sp>
        <p:nvSpPr>
          <p:cNvPr id="467" name="Body Level One…"/>
          <p:cNvSpPr txBox="1">
            <a:spLocks noGrp="1"/>
          </p:cNvSpPr>
          <p:nvPr>
            <p:ph type="body" sz="quarter" idx="1"/>
          </p:nvPr>
        </p:nvSpPr>
        <p:spPr>
          <a:xfrm>
            <a:off x="6096000" y="2356398"/>
            <a:ext cx="6096000" cy="2145204"/>
          </a:xfrm>
          <a:prstGeom prst="rect">
            <a:avLst/>
          </a:prstGeom>
        </p:spPr>
        <p:txBody>
          <a:bodyPr lIns="45719" tIns="45719" rIns="45719" bIns="45719" anchor="ctr">
            <a:normAutofit/>
          </a:bodyPr>
          <a:lstStyle>
            <a:lvl1pPr algn="ctr">
              <a:spcBef>
                <a:spcPts val="24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1pPr>
            <a:lvl2pPr algn="ctr">
              <a:spcBef>
                <a:spcPts val="24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2pPr>
            <a:lvl3pPr algn="ctr">
              <a:spcBef>
                <a:spcPts val="24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3pPr>
            <a:lvl4pPr algn="ctr">
              <a:spcBef>
                <a:spcPts val="24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4pPr>
            <a:lvl5pPr algn="ctr">
              <a:spcBef>
                <a:spcPts val="2400"/>
              </a:spcBef>
              <a:defRPr sz="3600">
                <a:gradFill flip="none" rotWithShape="1">
                  <a:gsLst>
                    <a:gs pos="0">
                      <a:schemeClr val="accent6"/>
                    </a:gs>
                    <a:gs pos="100000">
                      <a:schemeClr val="accent6"/>
                    </a:gs>
                  </a:gsLst>
                  <a:lin ang="5400000" scaled="0"/>
                </a:gradFill>
                <a:latin typeface="Segoe UI Semibold"/>
                <a:ea typeface="Segoe UI Semibold"/>
                <a:cs typeface="Segoe UI Semibold"/>
                <a:sym typeface="Segoe UI Semibold"/>
              </a:defRPr>
            </a:lvl5pPr>
          </a:lstStyle>
          <a:p>
            <a:r>
              <a:t>Body Level One</a:t>
            </a:r>
          </a:p>
          <a:p>
            <a:pPr lvl="1"/>
            <a:r>
              <a:t>Body Level Two</a:t>
            </a:r>
          </a:p>
          <a:p>
            <a:pPr lvl="2"/>
            <a:r>
              <a:t>Body Level Three</a:t>
            </a:r>
          </a:p>
          <a:p>
            <a:pPr lvl="3"/>
            <a:r>
              <a:t>Body Level Four</a:t>
            </a:r>
          </a:p>
          <a:p>
            <a:pPr lvl="4"/>
            <a:r>
              <a:t>Body Level Five</a:t>
            </a:r>
          </a:p>
        </p:txBody>
      </p:sp>
      <p:sp>
        <p:nvSpPr>
          <p:cNvPr id="468" name="Slide Number"/>
          <p:cNvSpPr txBox="1">
            <a:spLocks noGrp="1"/>
          </p:cNvSpPr>
          <p:nvPr>
            <p:ph type="sldNum" sz="quarter" idx="2"/>
          </p:nvPr>
        </p:nvSpPr>
        <p:spPr>
          <a:xfrm>
            <a:off x="11894085" y="6526529"/>
            <a:ext cx="297915" cy="2819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_Callout with small Non-bulleted">
    <p:spTree>
      <p:nvGrpSpPr>
        <p:cNvPr id="1" name=""/>
        <p:cNvGrpSpPr/>
        <p:nvPr/>
      </p:nvGrpSpPr>
      <p:grpSpPr>
        <a:xfrm>
          <a:off x="0" y="0"/>
          <a:ext cx="0" cy="0"/>
          <a:chOff x="0" y="0"/>
          <a:chExt cx="0" cy="0"/>
        </a:xfrm>
      </p:grpSpPr>
      <p:sp>
        <p:nvSpPr>
          <p:cNvPr id="486" name="Rectangle 9"/>
          <p:cNvSpPr/>
          <p:nvPr/>
        </p:nvSpPr>
        <p:spPr>
          <a:xfrm>
            <a:off x="0" y="-1"/>
            <a:ext cx="12192000" cy="2974850"/>
          </a:xfrm>
          <a:prstGeom prst="rect">
            <a:avLst/>
          </a:prstGeom>
          <a:solidFill>
            <a:srgbClr val="F2F2F2"/>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487" name="Body Level One…"/>
          <p:cNvSpPr txBox="1">
            <a:spLocks noGrp="1"/>
          </p:cNvSpPr>
          <p:nvPr>
            <p:ph type="body" sz="quarter" idx="1" hasCustomPrompt="1"/>
          </p:nvPr>
        </p:nvSpPr>
        <p:spPr>
          <a:xfrm>
            <a:off x="269240" y="3367878"/>
            <a:ext cx="5192775" cy="1830246"/>
          </a:xfrm>
          <a:prstGeom prst="rect">
            <a:avLst/>
          </a:prstGeom>
        </p:spPr>
        <p:txBody>
          <a:bodyPr lIns="45719" tIns="45719" rIns="45719" bIns="45719">
            <a:normAutofit/>
          </a:bodyPr>
          <a:lstStyle>
            <a:lvl1pPr algn="l" defTabSz="914366">
              <a:spcBef>
                <a:spcPts val="1200"/>
              </a:spcBef>
              <a:defRPr sz="3100" b="0">
                <a:gradFill flip="none" rotWithShape="1">
                  <a:gsLst>
                    <a:gs pos="1250">
                      <a:schemeClr val="accent6"/>
                    </a:gs>
                    <a:gs pos="99000">
                      <a:schemeClr val="accent6"/>
                    </a:gs>
                  </a:gsLst>
                  <a:lin ang="5400000" scaled="0"/>
                </a:gradFill>
                <a:latin typeface="Segoe UI Light"/>
                <a:ea typeface="Segoe UI Light"/>
                <a:cs typeface="Segoe UI Light"/>
                <a:sym typeface="Segoe UI Light"/>
              </a:defRPr>
            </a:lvl1pPr>
            <a:lvl2pPr algn="l" defTabSz="914366">
              <a:spcBef>
                <a:spcPts val="1200"/>
              </a:spcBef>
              <a:defRPr sz="3100" b="0">
                <a:gradFill flip="none" rotWithShape="1">
                  <a:gsLst>
                    <a:gs pos="1250">
                      <a:schemeClr val="accent6"/>
                    </a:gs>
                    <a:gs pos="99000">
                      <a:schemeClr val="accent6"/>
                    </a:gs>
                  </a:gsLst>
                  <a:lin ang="5400000" scaled="0"/>
                </a:gradFill>
                <a:latin typeface="Segoe UI Light"/>
                <a:ea typeface="Segoe UI Light"/>
                <a:cs typeface="Segoe UI Light"/>
                <a:sym typeface="Segoe UI Light"/>
              </a:defRPr>
            </a:lvl2pPr>
            <a:lvl3pPr indent="227208" algn="l" defTabSz="914366">
              <a:spcBef>
                <a:spcPts val="1200"/>
              </a:spcBef>
              <a:defRPr sz="3100" b="0">
                <a:gradFill flip="none" rotWithShape="1">
                  <a:gsLst>
                    <a:gs pos="1250">
                      <a:schemeClr val="accent6"/>
                    </a:gs>
                    <a:gs pos="99000">
                      <a:schemeClr val="accent6"/>
                    </a:gs>
                  </a:gsLst>
                  <a:lin ang="5400000" scaled="0"/>
                </a:gradFill>
                <a:latin typeface="Segoe UI Light"/>
                <a:ea typeface="Segoe UI Light"/>
                <a:cs typeface="Segoe UI Light"/>
                <a:sym typeface="Segoe UI Light"/>
              </a:defRPr>
            </a:lvl3pPr>
            <a:lvl4pPr indent="451305" algn="l" defTabSz="914366">
              <a:spcBef>
                <a:spcPts val="1200"/>
              </a:spcBef>
              <a:defRPr sz="3100" b="0">
                <a:gradFill flip="none" rotWithShape="1">
                  <a:gsLst>
                    <a:gs pos="1250">
                      <a:schemeClr val="accent6"/>
                    </a:gs>
                    <a:gs pos="99000">
                      <a:schemeClr val="accent6"/>
                    </a:gs>
                  </a:gsLst>
                  <a:lin ang="5400000" scaled="0"/>
                </a:gradFill>
                <a:latin typeface="Segoe UI Light"/>
                <a:ea typeface="Segoe UI Light"/>
                <a:cs typeface="Segoe UI Light"/>
                <a:sym typeface="Segoe UI Light"/>
              </a:defRPr>
            </a:lvl4pPr>
            <a:lvl5pPr indent="672290" algn="l" defTabSz="914366">
              <a:spcBef>
                <a:spcPts val="1200"/>
              </a:spcBef>
              <a:defRPr sz="3100" b="0">
                <a:gradFill flip="none" rotWithShape="1">
                  <a:gsLst>
                    <a:gs pos="1250">
                      <a:schemeClr val="accent6"/>
                    </a:gs>
                    <a:gs pos="99000">
                      <a:schemeClr val="accent6"/>
                    </a:gs>
                  </a:gsLst>
                  <a:lin ang="5400000" scaled="0"/>
                </a:gradFill>
                <a:latin typeface="Segoe UI Light"/>
                <a:ea typeface="Segoe UI Light"/>
                <a:cs typeface="Segoe UI Light"/>
                <a:sym typeface="Segoe UI Light"/>
              </a:defRPr>
            </a:lvl5pPr>
          </a:lstStyle>
          <a:p>
            <a:r>
              <a:t>A short introductionto the data, revealingpoints one at a time, will enhance comprehension.</a:t>
            </a:r>
          </a:p>
          <a:p>
            <a:pPr lvl="1"/>
            <a:endParaRPr/>
          </a:p>
          <a:p>
            <a:pPr lvl="2"/>
            <a:endParaRPr/>
          </a:p>
          <a:p>
            <a:pPr lvl="3"/>
            <a:endParaRPr/>
          </a:p>
          <a:p>
            <a:pPr lvl="4"/>
            <a:endParaRPr/>
          </a:p>
        </p:txBody>
      </p:sp>
      <p:sp>
        <p:nvSpPr>
          <p:cNvPr id="488" name="Text Placeholder 8"/>
          <p:cNvSpPr>
            <a:spLocks noGrp="1"/>
          </p:cNvSpPr>
          <p:nvPr>
            <p:ph type="body" sz="quarter" idx="13"/>
          </p:nvPr>
        </p:nvSpPr>
        <p:spPr>
          <a:xfrm>
            <a:off x="6253315" y="3503950"/>
            <a:ext cx="5671766" cy="1705724"/>
          </a:xfrm>
          <a:prstGeom prst="rect">
            <a:avLst/>
          </a:prstGeom>
        </p:spPr>
        <p:txBody>
          <a:bodyPr lIns="45719" tIns="45719" rIns="45719" bIns="45719">
            <a:normAutofit/>
          </a:bodyPr>
          <a:lstStyle/>
          <a:p>
            <a:pPr algn="l" rtl="0">
              <a:defRPr sz="1900">
                <a:gradFill flip="none" rotWithShape="1">
                  <a:gsLst>
                    <a:gs pos="15000">
                      <a:srgbClr val="000000"/>
                    </a:gs>
                    <a:gs pos="47000">
                      <a:srgbClr val="000000"/>
                    </a:gs>
                  </a:gsLst>
                  <a:lin ang="5400000" scaled="0"/>
                </a:gradFill>
              </a:defRPr>
            </a:pPr>
            <a:endParaRPr/>
          </a:p>
        </p:txBody>
      </p:sp>
      <p:sp>
        <p:nvSpPr>
          <p:cNvPr id="489" name="Picture Placeholder 2"/>
          <p:cNvSpPr>
            <a:spLocks noGrp="1"/>
          </p:cNvSpPr>
          <p:nvPr>
            <p:ph type="pic" idx="14"/>
          </p:nvPr>
        </p:nvSpPr>
        <p:spPr>
          <a:xfrm>
            <a:off x="0" y="0"/>
            <a:ext cx="12192000" cy="2974849"/>
          </a:xfrm>
          <a:prstGeom prst="rect">
            <a:avLst/>
          </a:prstGeom>
        </p:spPr>
        <p:txBody>
          <a:bodyPr lIns="91439" tIns="45719" rIns="91439" bIns="45719"/>
          <a:lstStyle/>
          <a:p>
            <a:endParaRPr/>
          </a:p>
        </p:txBody>
      </p:sp>
      <p:sp>
        <p:nvSpPr>
          <p:cNvPr id="490" name="Title Text"/>
          <p:cNvSpPr txBox="1">
            <a:spLocks noGrp="1"/>
          </p:cNvSpPr>
          <p:nvPr>
            <p:ph type="title"/>
          </p:nvPr>
        </p:nvSpPr>
        <p:spPr>
          <a:xfrm>
            <a:off x="304800" y="419100"/>
            <a:ext cx="11658600" cy="590931"/>
          </a:xfrm>
          <a:prstGeom prst="rect">
            <a:avLst/>
          </a:prstGeom>
        </p:spPr>
        <p:txBody>
          <a:bodyPr lIns="45719" tIns="45719" rIns="45719" bIns="45719">
            <a:normAutofit/>
          </a:bodyPr>
          <a:lstStyle>
            <a:lvl1pPr>
              <a:defRPr>
                <a:gradFill flip="none" rotWithShape="1">
                  <a:gsLst>
                    <a:gs pos="15000">
                      <a:srgbClr val="000000"/>
                    </a:gs>
                    <a:gs pos="47000">
                      <a:srgbClr val="000000"/>
                    </a:gs>
                  </a:gsLst>
                  <a:lin ang="5400000" scaled="0"/>
                </a:gradFill>
              </a:defRPr>
            </a:lvl1pPr>
          </a:lstStyle>
          <a:p>
            <a:r>
              <a:t>Title Text</a:t>
            </a:r>
          </a:p>
        </p:txBody>
      </p:sp>
      <p:sp>
        <p:nvSpPr>
          <p:cNvPr id="491" name="Slide Number"/>
          <p:cNvSpPr txBox="1">
            <a:spLocks noGrp="1"/>
          </p:cNvSpPr>
          <p:nvPr>
            <p:ph type="sldNum" sz="quarter" idx="2"/>
          </p:nvPr>
        </p:nvSpPr>
        <p:spPr>
          <a:xfrm>
            <a:off x="11894085" y="6526529"/>
            <a:ext cx="297915" cy="2819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ריק">
    <p:bg>
      <p:bgPr>
        <a:solidFill>
          <a:schemeClr val="accent6"/>
        </a:solidFill>
        <a:effectLst/>
      </p:bgPr>
    </p:bg>
    <p:spTree>
      <p:nvGrpSpPr>
        <p:cNvPr id="1" name=""/>
        <p:cNvGrpSpPr/>
        <p:nvPr/>
      </p:nvGrpSpPr>
      <p:grpSpPr>
        <a:xfrm>
          <a:off x="0" y="0"/>
          <a:ext cx="0" cy="0"/>
          <a:chOff x="0" y="0"/>
          <a:chExt cx="0" cy="0"/>
        </a:xfrm>
      </p:grpSpPr>
      <p:sp>
        <p:nvSpPr>
          <p:cNvPr id="498" name="Picture Placeholder 6"/>
          <p:cNvSpPr>
            <a:spLocks noGrp="1"/>
          </p:cNvSpPr>
          <p:nvPr>
            <p:ph type="pic" idx="13"/>
          </p:nvPr>
        </p:nvSpPr>
        <p:spPr>
          <a:xfrm>
            <a:off x="0" y="0"/>
            <a:ext cx="12192000" cy="6858000"/>
          </a:xfrm>
          <a:prstGeom prst="rect">
            <a:avLst/>
          </a:prstGeom>
        </p:spPr>
        <p:txBody>
          <a:bodyPr lIns="91439" tIns="45719" rIns="91439" bIns="45719"/>
          <a:lstStyle/>
          <a:p>
            <a:endParaRPr/>
          </a:p>
        </p:txBody>
      </p:sp>
      <p:sp>
        <p:nvSpPr>
          <p:cNvPr id="499" name="Slide Number"/>
          <p:cNvSpPr txBox="1">
            <a:spLocks noGrp="1"/>
          </p:cNvSpPr>
          <p:nvPr>
            <p:ph type="sldNum" sz="quarter" idx="2"/>
          </p:nvPr>
        </p:nvSpPr>
        <p:spPr>
          <a:prstGeom prst="rect">
            <a:avLst/>
          </a:prstGeom>
        </p:spPr>
        <p:txBody>
          <a:bodyPr/>
          <a:lstStyle>
            <a:lvl1pPr>
              <a:defRPr>
                <a:solidFill>
                  <a:srgbClr val="00B0F0"/>
                </a:solidFill>
              </a:defRPr>
            </a:lvl1pPr>
          </a:lstStyle>
          <a:p>
            <a:fld id="{86CB4B4D-7CA3-9044-876B-883B54F8677D}" type="slidenum">
              <a:t>‹#›</a:t>
            </a:fld>
            <a:endParaRPr/>
          </a:p>
        </p:txBody>
      </p:sp>
      <p:sp>
        <p:nvSpPr>
          <p:cNvPr id="500" name="CLICK TO EDIT"/>
          <p:cNvSpPr txBox="1">
            <a:spLocks noGrp="1"/>
          </p:cNvSpPr>
          <p:nvPr>
            <p:ph type="title" hasCustomPrompt="1"/>
          </p:nvPr>
        </p:nvSpPr>
        <p:spPr>
          <a:xfrm>
            <a:off x="966652" y="2567613"/>
            <a:ext cx="8804365" cy="1403495"/>
          </a:xfrm>
          <a:prstGeom prst="rect">
            <a:avLst/>
          </a:prstGeom>
        </p:spPr>
        <p:txBody>
          <a:bodyPr lIns="45719" tIns="45719" rIns="45719" bIns="45719">
            <a:normAutofit/>
          </a:bodyPr>
          <a:lstStyle>
            <a:lvl1pPr>
              <a:defRPr sz="8800" spc="100">
                <a:gradFill flip="none" rotWithShape="1">
                  <a:gsLst>
                    <a:gs pos="0">
                      <a:srgbClr val="F8FDFF"/>
                    </a:gs>
                    <a:gs pos="100000">
                      <a:srgbClr val="FFFFFF"/>
                    </a:gs>
                  </a:gsLst>
                  <a:lin ang="5400000" scaled="0"/>
                </a:gradFill>
                <a:latin typeface="Segoe UI"/>
                <a:ea typeface="Segoe UI"/>
                <a:cs typeface="Segoe UI"/>
                <a:sym typeface="Segoe UI"/>
              </a:defRPr>
            </a:lvl1pPr>
          </a:lstStyle>
          <a:p>
            <a:r>
              <a:t>CLICK TO EDIT</a:t>
            </a:r>
          </a:p>
        </p:txBody>
      </p:sp>
      <p:sp>
        <p:nvSpPr>
          <p:cNvPr id="501" name="Body Level One…"/>
          <p:cNvSpPr txBox="1">
            <a:spLocks noGrp="1"/>
          </p:cNvSpPr>
          <p:nvPr>
            <p:ph type="body" sz="quarter" idx="1" hasCustomPrompt="1"/>
          </p:nvPr>
        </p:nvSpPr>
        <p:spPr>
          <a:xfrm>
            <a:off x="1581150" y="3971107"/>
            <a:ext cx="9461500" cy="757131"/>
          </a:xfrm>
          <a:prstGeom prst="rect">
            <a:avLst/>
          </a:prstGeom>
        </p:spPr>
        <p:txBody>
          <a:bodyPr lIns="45719" tIns="45719" rIns="45719" bIns="45719">
            <a:normAutofit/>
          </a:bodyPr>
          <a:lstStyle>
            <a:lvl1pPr algn="l">
              <a:defRPr sz="4800" spc="300">
                <a:gradFill flip="none" rotWithShape="1">
                  <a:gsLst>
                    <a:gs pos="0">
                      <a:srgbClr val="F8FDFF"/>
                    </a:gs>
                    <a:gs pos="100000">
                      <a:srgbClr val="FFFFFF"/>
                    </a:gs>
                  </a:gsLst>
                  <a:lin ang="5400000" scaled="0"/>
                </a:gradFill>
              </a:defRPr>
            </a:lvl1pPr>
            <a:lvl2pPr algn="l">
              <a:defRPr sz="4800" spc="300">
                <a:gradFill flip="none" rotWithShape="1">
                  <a:gsLst>
                    <a:gs pos="0">
                      <a:srgbClr val="F8FDFF"/>
                    </a:gs>
                    <a:gs pos="100000">
                      <a:srgbClr val="FFFFFF"/>
                    </a:gs>
                  </a:gsLst>
                  <a:lin ang="5400000" scaled="0"/>
                </a:gradFill>
              </a:defRPr>
            </a:lvl2pPr>
            <a:lvl3pPr algn="l">
              <a:defRPr sz="4800" spc="300">
                <a:gradFill flip="none" rotWithShape="1">
                  <a:gsLst>
                    <a:gs pos="0">
                      <a:srgbClr val="F8FDFF"/>
                    </a:gs>
                    <a:gs pos="100000">
                      <a:srgbClr val="FFFFFF"/>
                    </a:gs>
                  </a:gsLst>
                  <a:lin ang="5400000" scaled="0"/>
                </a:gradFill>
              </a:defRPr>
            </a:lvl3pPr>
            <a:lvl4pPr algn="l">
              <a:defRPr sz="4800" spc="300">
                <a:gradFill flip="none" rotWithShape="1">
                  <a:gsLst>
                    <a:gs pos="0">
                      <a:srgbClr val="F8FDFF"/>
                    </a:gs>
                    <a:gs pos="100000">
                      <a:srgbClr val="FFFFFF"/>
                    </a:gs>
                  </a:gsLst>
                  <a:lin ang="5400000" scaled="0"/>
                </a:gradFill>
              </a:defRPr>
            </a:lvl4pPr>
            <a:lvl5pPr algn="l">
              <a:defRPr sz="4800" spc="300">
                <a:gradFill flip="none" rotWithShape="1">
                  <a:gsLst>
                    <a:gs pos="0">
                      <a:srgbClr val="F8FDFF"/>
                    </a:gs>
                    <a:gs pos="100000">
                      <a:srgbClr val="FFFFFF"/>
                    </a:gs>
                  </a:gsLst>
                  <a:lin ang="5400000" scaled="0"/>
                </a:gradFill>
              </a:defRPr>
            </a:lvl5pPr>
          </a:lstStyle>
          <a:p>
            <a:r>
              <a:t>EDIT MASTER TEXT</a:t>
            </a:r>
          </a:p>
          <a:p>
            <a:pPr lvl="1"/>
            <a:endParaRPr/>
          </a:p>
          <a:p>
            <a:pPr lvl="2"/>
            <a:endParaRPr/>
          </a:p>
          <a:p>
            <a:pPr lvl="3"/>
            <a:endParaRPr/>
          </a:p>
          <a:p>
            <a:pPr lvl="4"/>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Blank with Picture">
    <p:spTree>
      <p:nvGrpSpPr>
        <p:cNvPr id="1" name=""/>
        <p:cNvGrpSpPr/>
        <p:nvPr/>
      </p:nvGrpSpPr>
      <p:grpSpPr>
        <a:xfrm>
          <a:off x="0" y="0"/>
          <a:ext cx="0" cy="0"/>
          <a:chOff x="0" y="0"/>
          <a:chExt cx="0" cy="0"/>
        </a:xfrm>
      </p:grpSpPr>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09" name="Picture Placeholder 2"/>
          <p:cNvSpPr>
            <a:spLocks noGrp="1"/>
          </p:cNvSpPr>
          <p:nvPr>
            <p:ph type="pic" idx="13"/>
          </p:nvPr>
        </p:nvSpPr>
        <p:spPr>
          <a:xfrm>
            <a:off x="0" y="0"/>
            <a:ext cx="12066955" cy="6858000"/>
          </a:xfrm>
          <a:prstGeom prst="rect">
            <a:avLst/>
          </a:prstGeom>
        </p:spPr>
        <p:txBody>
          <a:bodyPr lIns="91439" tIns="45719" rIns="91439" bIns="45719"/>
          <a:lstStyle/>
          <a:p>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5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steps">
    <p:spTree>
      <p:nvGrpSpPr>
        <p:cNvPr id="1" name=""/>
        <p:cNvGrpSpPr/>
        <p:nvPr/>
      </p:nvGrpSpPr>
      <p:grpSpPr>
        <a:xfrm>
          <a:off x="0" y="0"/>
          <a:ext cx="0" cy="0"/>
          <a:chOff x="0" y="0"/>
          <a:chExt cx="0" cy="0"/>
        </a:xfrm>
      </p:grpSpPr>
      <p:pic>
        <p:nvPicPr>
          <p:cNvPr id="523" name="Picture 4" descr="Picture 4"/>
          <p:cNvPicPr>
            <a:picLocks noChangeAspect="1"/>
          </p:cNvPicPr>
          <p:nvPr/>
        </p:nvPicPr>
        <p:blipFill>
          <a:blip r:embed="rId2"/>
          <a:stretch>
            <a:fillRect/>
          </a:stretch>
        </p:blipFill>
        <p:spPr>
          <a:xfrm>
            <a:off x="0" y="3175"/>
            <a:ext cx="12192000" cy="6851650"/>
          </a:xfrm>
          <a:prstGeom prst="rect">
            <a:avLst/>
          </a:prstGeom>
          <a:ln w="12700">
            <a:miter lim="400000"/>
          </a:ln>
        </p:spPr>
      </p:pic>
      <p:sp>
        <p:nvSpPr>
          <p:cNvPr id="524"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527" name="TextBox 5">
            <a:hlinkClick r:id="rId3"/>
          </p:cNvPr>
          <p:cNvGrpSpPr/>
          <p:nvPr/>
        </p:nvGrpSpPr>
        <p:grpSpPr>
          <a:xfrm>
            <a:off x="4961283" y="93790"/>
            <a:ext cx="2269434" cy="316518"/>
            <a:chOff x="0" y="0"/>
            <a:chExt cx="2269432" cy="316516"/>
          </a:xfrm>
        </p:grpSpPr>
        <p:sp>
          <p:nvSpPr>
            <p:cNvPr id="525" name="Rounded Rectangle"/>
            <p:cNvSpPr/>
            <p:nvPr/>
          </p:nvSpPr>
          <p:spPr>
            <a:xfrm>
              <a:off x="0" y="0"/>
              <a:ext cx="2269433" cy="316517"/>
            </a:xfrm>
            <a:prstGeom prst="roundRect">
              <a:avLst>
                <a:gd name="adj" fmla="val 50000"/>
              </a:avLst>
            </a:prstGeom>
            <a:solidFill>
              <a:schemeClr val="accent4"/>
            </a:solidFill>
            <a:ln w="12700" cap="flat">
              <a:noFill/>
              <a:miter lim="400000"/>
            </a:ln>
            <a:effectLst/>
          </p:spPr>
          <p:txBody>
            <a:bodyPr wrap="square" lIns="45718" tIns="45718" rIns="45718" bIns="45718" numCol="1" anchor="ctr">
              <a:noAutofit/>
            </a:bodyPr>
            <a:lstStyle/>
            <a:p>
              <a:pPr algn="ctr">
                <a:defRPr>
                  <a:latin typeface="Segoe UI"/>
                  <a:ea typeface="Segoe UI"/>
                  <a:cs typeface="Segoe UI"/>
                  <a:sym typeface="Segoe UI"/>
                </a:defRPr>
              </a:pPr>
              <a:endParaRPr/>
            </a:p>
          </p:txBody>
        </p:sp>
        <p:sp>
          <p:nvSpPr>
            <p:cNvPr id="526" name="Neal Creative  | click &amp; Learn more"/>
            <p:cNvSpPr txBox="1"/>
            <p:nvPr/>
          </p:nvSpPr>
          <p:spPr>
            <a:xfrm>
              <a:off x="46352" y="5858"/>
              <a:ext cx="2176729" cy="304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1000">
                  <a:latin typeface="Segoe UI"/>
                  <a:ea typeface="Segoe UI"/>
                  <a:cs typeface="Segoe UI"/>
                  <a:sym typeface="Segoe UI"/>
                </a:defRPr>
              </a:pPr>
              <a:r>
                <a:t>Neal Creative  | click &amp; </a:t>
              </a:r>
              <a:r>
                <a:rPr b="1"/>
                <a:t>Learn more</a:t>
              </a:r>
            </a:p>
          </p:txBody>
        </p:sp>
      </p:grpSp>
      <p:sp>
        <p:nvSpPr>
          <p:cNvPr id="528" name="TextBox 6">
            <a:hlinkClick r:id="rId4"/>
          </p:cNvPr>
          <p:cNvSpPr txBox="1"/>
          <p:nvPr/>
        </p:nvSpPr>
        <p:spPr>
          <a:xfrm>
            <a:off x="96424" y="6599067"/>
            <a:ext cx="1163561"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000">
                <a:latin typeface="Segoe UI"/>
                <a:ea typeface="Segoe UI"/>
                <a:cs typeface="Segoe UI"/>
                <a:sym typeface="Segoe UI"/>
              </a:defRPr>
            </a:pPr>
            <a:r>
              <a:t>Neal Creative </a:t>
            </a:r>
            <a:r>
              <a:rPr sz="900"/>
              <a:t>©</a:t>
            </a:r>
            <a:r>
              <a:t> </a:t>
            </a:r>
          </a:p>
        </p:txBody>
      </p:sp>
      <p:grpSp>
        <p:nvGrpSpPr>
          <p:cNvPr id="531" name="Group 7"/>
          <p:cNvGrpSpPr/>
          <p:nvPr/>
        </p:nvGrpSpPr>
        <p:grpSpPr>
          <a:xfrm>
            <a:off x="6021795" y="3634504"/>
            <a:ext cx="1609194" cy="1798733"/>
            <a:chOff x="0" y="0"/>
            <a:chExt cx="1609193" cy="1798732"/>
          </a:xfrm>
        </p:grpSpPr>
        <p:pic>
          <p:nvPicPr>
            <p:cNvPr id="529" name="Picture 8" descr="Picture 8"/>
            <p:cNvPicPr>
              <a:picLocks noChangeAspect="1"/>
            </p:cNvPicPr>
            <p:nvPr/>
          </p:nvPicPr>
          <p:blipFill>
            <a:blip r:embed="rId5"/>
            <a:stretch>
              <a:fillRect/>
            </a:stretch>
          </p:blipFill>
          <p:spPr>
            <a:xfrm>
              <a:off x="39339" y="507831"/>
              <a:ext cx="860603" cy="1290902"/>
            </a:xfrm>
            <a:prstGeom prst="rect">
              <a:avLst/>
            </a:prstGeom>
            <a:ln w="12700" cap="flat">
              <a:noFill/>
              <a:miter lim="400000"/>
            </a:ln>
            <a:effectLst/>
          </p:spPr>
        </p:pic>
        <p:sp>
          <p:nvSpPr>
            <p:cNvPr id="530" name="TextBox 9"/>
            <p:cNvSpPr txBox="1"/>
            <p:nvPr/>
          </p:nvSpPr>
          <p:spPr>
            <a:xfrm>
              <a:off x="0" y="0"/>
              <a:ext cx="1609194" cy="680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900">
                  <a:solidFill>
                    <a:srgbClr val="595959"/>
                  </a:solidFill>
                  <a:latin typeface="Segoe UI"/>
                  <a:ea typeface="Segoe UI"/>
                  <a:cs typeface="Segoe UI"/>
                  <a:sym typeface="Segoe UI"/>
                </a:defRPr>
              </a:pPr>
              <a:r>
                <a:t>TIP </a:t>
              </a:r>
              <a:r>
                <a:rPr>
                  <a:latin typeface="+mn-lt"/>
                  <a:ea typeface="+mn-ea"/>
                  <a:cs typeface="+mn-cs"/>
                  <a:sym typeface="Calibri"/>
                </a:rPr>
                <a:t>│ Use the built-in c</a:t>
              </a:r>
              <a:r>
                <a:t>olor palette with green and yellow for callouts and accents</a:t>
              </a:r>
            </a:p>
          </p:txBody>
        </p:sp>
      </p:gr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TITLE OR TRANSITION">
    <p:bg>
      <p:bgPr>
        <a:solidFill>
          <a:schemeClr val="accent6"/>
        </a:solidFill>
        <a:effectLst/>
      </p:bgPr>
    </p:bg>
    <p:spTree>
      <p:nvGrpSpPr>
        <p:cNvPr id="1" name=""/>
        <p:cNvGrpSpPr/>
        <p:nvPr/>
      </p:nvGrpSpPr>
      <p:grpSpPr>
        <a:xfrm>
          <a:off x="0" y="0"/>
          <a:ext cx="0" cy="0"/>
          <a:chOff x="0" y="0"/>
          <a:chExt cx="0" cy="0"/>
        </a:xfrm>
      </p:grpSpPr>
      <p:sp>
        <p:nvSpPr>
          <p:cNvPr id="538" name="Oval 17"/>
          <p:cNvSpPr/>
          <p:nvPr/>
        </p:nvSpPr>
        <p:spPr>
          <a:xfrm>
            <a:off x="1219938" y="-739445"/>
            <a:ext cx="9107558" cy="9034441"/>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539" name="Oval 18"/>
          <p:cNvSpPr/>
          <p:nvPr/>
        </p:nvSpPr>
        <p:spPr>
          <a:xfrm>
            <a:off x="1219938" y="-739445"/>
            <a:ext cx="9107558" cy="9034441"/>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540" name="Oval 20"/>
          <p:cNvSpPr/>
          <p:nvPr/>
        </p:nvSpPr>
        <p:spPr>
          <a:xfrm>
            <a:off x="5907633" y="3213969"/>
            <a:ext cx="2805812" cy="2783285"/>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541" name="Oval 21"/>
          <p:cNvSpPr/>
          <p:nvPr/>
        </p:nvSpPr>
        <p:spPr>
          <a:xfrm>
            <a:off x="5907633" y="3213969"/>
            <a:ext cx="2805812" cy="2783285"/>
          </a:xfrm>
          <a:prstGeom prst="ellipse">
            <a:avLst/>
          </a:prstGeom>
          <a:ln w="19050">
            <a:solidFill>
              <a:schemeClr val="accent1"/>
            </a:solidFill>
            <a:miter/>
          </a:ln>
        </p:spPr>
        <p:txBody>
          <a:bodyPr lIns="45718" tIns="45718" rIns="45718" bIns="45718" anchor="ctr"/>
          <a:lstStyle/>
          <a:p>
            <a:pPr algn="ctr">
              <a:defRPr>
                <a:latin typeface="Segoe UI"/>
                <a:ea typeface="Segoe UI"/>
                <a:cs typeface="Segoe UI"/>
                <a:sym typeface="Segoe UI"/>
              </a:defRPr>
            </a:pPr>
            <a:endParaRPr/>
          </a:p>
        </p:txBody>
      </p:sp>
      <p:sp>
        <p:nvSpPr>
          <p:cNvPr id="542" name="CLICK TO EDIT TITLE"/>
          <p:cNvSpPr txBox="1">
            <a:spLocks noGrp="1"/>
          </p:cNvSpPr>
          <p:nvPr>
            <p:ph type="title" hasCustomPrompt="1"/>
          </p:nvPr>
        </p:nvSpPr>
        <p:spPr>
          <a:xfrm>
            <a:off x="1219939" y="916228"/>
            <a:ext cx="9107555" cy="3632327"/>
          </a:xfrm>
          <a:prstGeom prst="rect">
            <a:avLst/>
          </a:prstGeom>
        </p:spPr>
        <p:txBody>
          <a:bodyPr lIns="45719" tIns="45719" rIns="45719" bIns="45719" anchor="b">
            <a:normAutofit/>
          </a:bodyPr>
          <a:lstStyle>
            <a:lvl1pPr algn="ctr">
              <a:defRPr sz="8000" spc="-300">
                <a:gradFill flip="none" rotWithShape="1">
                  <a:gsLst>
                    <a:gs pos="0">
                      <a:srgbClr val="F8FDFF"/>
                    </a:gs>
                    <a:gs pos="100000">
                      <a:srgbClr val="FFFFFF"/>
                    </a:gs>
                  </a:gsLst>
                  <a:lin ang="5400000" scaled="0"/>
                </a:gradFill>
                <a:latin typeface="Segoe UI"/>
                <a:ea typeface="Segoe UI"/>
                <a:cs typeface="Segoe UI"/>
                <a:sym typeface="Segoe UI"/>
              </a:defRPr>
            </a:lvl1pPr>
          </a:lstStyle>
          <a:p>
            <a:r>
              <a:t>CLICK TO EDIT TITLE</a:t>
            </a:r>
          </a:p>
        </p:txBody>
      </p:sp>
      <p:sp>
        <p:nvSpPr>
          <p:cNvPr id="543" name="TextBox 6">
            <a:hlinkClick r:id="rId2"/>
          </p:cNvPr>
          <p:cNvSpPr txBox="1"/>
          <p:nvPr/>
        </p:nvSpPr>
        <p:spPr>
          <a:xfrm>
            <a:off x="9059754" y="6370028"/>
            <a:ext cx="2658714" cy="256541"/>
          </a:xfrm>
          <a:prstGeom prst="rect">
            <a:avLst/>
          </a:prstGeom>
          <a:solidFill>
            <a:schemeClr val="accent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100">
                <a:solidFill>
                  <a:srgbClr val="FFFFFF"/>
                </a:solidFill>
                <a:latin typeface="Segoe UI"/>
                <a:ea typeface="Segoe UI"/>
                <a:cs typeface="Segoe UI"/>
                <a:sym typeface="Segoe UI"/>
              </a:defRPr>
            </a:pPr>
            <a:r>
              <a:t>Neal Creative  | click &amp; </a:t>
            </a:r>
            <a:r>
              <a:rPr b="1"/>
              <a:t>Learn more</a:t>
            </a:r>
          </a:p>
        </p:txBody>
      </p:sp>
      <p:sp>
        <p:nvSpPr>
          <p:cNvPr id="544" name="TextBox 7">
            <a:hlinkClick r:id="rId2"/>
          </p:cNvPr>
          <p:cNvSpPr txBox="1"/>
          <p:nvPr/>
        </p:nvSpPr>
        <p:spPr>
          <a:xfrm>
            <a:off x="288040" y="6388498"/>
            <a:ext cx="1163561"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000">
                <a:solidFill>
                  <a:srgbClr val="003A58"/>
                </a:solidFill>
                <a:latin typeface="Segoe UI"/>
                <a:ea typeface="Segoe UI"/>
                <a:cs typeface="Segoe UI"/>
                <a:sym typeface="Segoe UI"/>
              </a:defRPr>
            </a:pPr>
            <a:r>
              <a:t>Neal Creative </a:t>
            </a:r>
            <a:r>
              <a:rPr sz="900"/>
              <a:t>©</a:t>
            </a:r>
            <a:r>
              <a:t> </a:t>
            </a:r>
          </a:p>
        </p:txBody>
      </p:sp>
      <p:sp>
        <p:nvSpPr>
          <p:cNvPr id="545" name="Slide Number"/>
          <p:cNvSpPr txBox="1">
            <a:spLocks noGrp="1"/>
          </p:cNvSpPr>
          <p:nvPr>
            <p:ph type="sldNum" sz="quarter" idx="2"/>
          </p:nvPr>
        </p:nvSpPr>
        <p:spPr>
          <a:xfrm>
            <a:off x="5892800" y="6172200"/>
            <a:ext cx="2844800" cy="368301"/>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5_Callout with small Non-bulleted">
    <p:spTree>
      <p:nvGrpSpPr>
        <p:cNvPr id="1" name=""/>
        <p:cNvGrpSpPr/>
        <p:nvPr/>
      </p:nvGrpSpPr>
      <p:grpSpPr>
        <a:xfrm>
          <a:off x="0" y="0"/>
          <a:ext cx="0" cy="0"/>
          <a:chOff x="0" y="0"/>
          <a:chExt cx="0" cy="0"/>
        </a:xfrm>
      </p:grpSpPr>
      <p:sp>
        <p:nvSpPr>
          <p:cNvPr id="552" name="Rectangle 9"/>
          <p:cNvSpPr/>
          <p:nvPr/>
        </p:nvSpPr>
        <p:spPr>
          <a:xfrm>
            <a:off x="0" y="-1"/>
            <a:ext cx="12192000" cy="2974850"/>
          </a:xfrm>
          <a:prstGeom prst="rect">
            <a:avLst/>
          </a:prstGeom>
          <a:solidFill>
            <a:srgbClr val="F2F2F2"/>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553" name="Body Level One…"/>
          <p:cNvSpPr txBox="1">
            <a:spLocks noGrp="1"/>
          </p:cNvSpPr>
          <p:nvPr>
            <p:ph type="body" sz="quarter" idx="1" hasCustomPrompt="1"/>
          </p:nvPr>
        </p:nvSpPr>
        <p:spPr>
          <a:xfrm>
            <a:off x="269240" y="3367878"/>
            <a:ext cx="5192775" cy="1830246"/>
          </a:xfrm>
          <a:prstGeom prst="rect">
            <a:avLst/>
          </a:prstGeom>
        </p:spPr>
        <p:txBody>
          <a:bodyPr lIns="45719" tIns="45719" rIns="45719" bIns="45719">
            <a:normAutofit/>
          </a:bodyPr>
          <a:lstStyle>
            <a:lvl1pPr algn="l" defTabSz="914366">
              <a:spcBef>
                <a:spcPts val="1200"/>
              </a:spcBef>
              <a:defRPr sz="3100" b="0">
                <a:gradFill flip="none" rotWithShape="1">
                  <a:gsLst>
                    <a:gs pos="1250">
                      <a:schemeClr val="accent6"/>
                    </a:gs>
                    <a:gs pos="99000">
                      <a:schemeClr val="accent6"/>
                    </a:gs>
                  </a:gsLst>
                  <a:lin ang="5400000" scaled="0"/>
                </a:gradFill>
                <a:latin typeface="Segoe UI Light"/>
                <a:ea typeface="Segoe UI Light"/>
                <a:cs typeface="Segoe UI Light"/>
                <a:sym typeface="Segoe UI Light"/>
              </a:defRPr>
            </a:lvl1pPr>
            <a:lvl2pPr algn="l" defTabSz="914366">
              <a:spcBef>
                <a:spcPts val="1200"/>
              </a:spcBef>
              <a:defRPr sz="3100" b="0">
                <a:gradFill flip="none" rotWithShape="1">
                  <a:gsLst>
                    <a:gs pos="1250">
                      <a:schemeClr val="accent6"/>
                    </a:gs>
                    <a:gs pos="99000">
                      <a:schemeClr val="accent6"/>
                    </a:gs>
                  </a:gsLst>
                  <a:lin ang="5400000" scaled="0"/>
                </a:gradFill>
                <a:latin typeface="Segoe UI Light"/>
                <a:ea typeface="Segoe UI Light"/>
                <a:cs typeface="Segoe UI Light"/>
                <a:sym typeface="Segoe UI Light"/>
              </a:defRPr>
            </a:lvl2pPr>
            <a:lvl3pPr indent="227208" algn="l" defTabSz="914366">
              <a:spcBef>
                <a:spcPts val="1200"/>
              </a:spcBef>
              <a:defRPr sz="3100" b="0">
                <a:gradFill flip="none" rotWithShape="1">
                  <a:gsLst>
                    <a:gs pos="1250">
                      <a:schemeClr val="accent6"/>
                    </a:gs>
                    <a:gs pos="99000">
                      <a:schemeClr val="accent6"/>
                    </a:gs>
                  </a:gsLst>
                  <a:lin ang="5400000" scaled="0"/>
                </a:gradFill>
                <a:latin typeface="Segoe UI Light"/>
                <a:ea typeface="Segoe UI Light"/>
                <a:cs typeface="Segoe UI Light"/>
                <a:sym typeface="Segoe UI Light"/>
              </a:defRPr>
            </a:lvl3pPr>
            <a:lvl4pPr indent="451305" algn="l" defTabSz="914366">
              <a:spcBef>
                <a:spcPts val="1200"/>
              </a:spcBef>
              <a:defRPr sz="3100" b="0">
                <a:gradFill flip="none" rotWithShape="1">
                  <a:gsLst>
                    <a:gs pos="1250">
                      <a:schemeClr val="accent6"/>
                    </a:gs>
                    <a:gs pos="99000">
                      <a:schemeClr val="accent6"/>
                    </a:gs>
                  </a:gsLst>
                  <a:lin ang="5400000" scaled="0"/>
                </a:gradFill>
                <a:latin typeface="Segoe UI Light"/>
                <a:ea typeface="Segoe UI Light"/>
                <a:cs typeface="Segoe UI Light"/>
                <a:sym typeface="Segoe UI Light"/>
              </a:defRPr>
            </a:lvl4pPr>
            <a:lvl5pPr indent="672290" algn="l" defTabSz="914366">
              <a:spcBef>
                <a:spcPts val="1200"/>
              </a:spcBef>
              <a:defRPr sz="3100" b="0">
                <a:gradFill flip="none" rotWithShape="1">
                  <a:gsLst>
                    <a:gs pos="1250">
                      <a:schemeClr val="accent6"/>
                    </a:gs>
                    <a:gs pos="99000">
                      <a:schemeClr val="accent6"/>
                    </a:gs>
                  </a:gsLst>
                  <a:lin ang="5400000" scaled="0"/>
                </a:gradFill>
                <a:latin typeface="Segoe UI Light"/>
                <a:ea typeface="Segoe UI Light"/>
                <a:cs typeface="Segoe UI Light"/>
                <a:sym typeface="Segoe UI Light"/>
              </a:defRPr>
            </a:lvl5pPr>
          </a:lstStyle>
          <a:p>
            <a:r>
              <a:t>A short introductionto the data, revealingpoints one at a time, will enhance comprehension.</a:t>
            </a:r>
          </a:p>
          <a:p>
            <a:pPr lvl="1"/>
            <a:endParaRPr/>
          </a:p>
          <a:p>
            <a:pPr lvl="2"/>
            <a:endParaRPr/>
          </a:p>
          <a:p>
            <a:pPr lvl="3"/>
            <a:endParaRPr/>
          </a:p>
          <a:p>
            <a:pPr lvl="4"/>
            <a:endParaRPr/>
          </a:p>
        </p:txBody>
      </p:sp>
      <p:sp>
        <p:nvSpPr>
          <p:cNvPr id="554" name="Text Placeholder 8"/>
          <p:cNvSpPr>
            <a:spLocks noGrp="1"/>
          </p:cNvSpPr>
          <p:nvPr>
            <p:ph type="body" sz="quarter" idx="13"/>
          </p:nvPr>
        </p:nvSpPr>
        <p:spPr>
          <a:xfrm>
            <a:off x="6253315" y="3503950"/>
            <a:ext cx="5671766" cy="1705724"/>
          </a:xfrm>
          <a:prstGeom prst="rect">
            <a:avLst/>
          </a:prstGeom>
        </p:spPr>
        <p:txBody>
          <a:bodyPr lIns="45719" tIns="45719" rIns="45719" bIns="45719">
            <a:normAutofit/>
          </a:bodyPr>
          <a:lstStyle/>
          <a:p>
            <a:pPr algn="l" rtl="0">
              <a:defRPr sz="1900">
                <a:gradFill flip="none" rotWithShape="1">
                  <a:gsLst>
                    <a:gs pos="15000">
                      <a:srgbClr val="000000"/>
                    </a:gs>
                    <a:gs pos="47000">
                      <a:srgbClr val="000000"/>
                    </a:gs>
                  </a:gsLst>
                  <a:lin ang="5400000" scaled="0"/>
                </a:gradFill>
              </a:defRPr>
            </a:pPr>
            <a:endParaRPr/>
          </a:p>
        </p:txBody>
      </p:sp>
      <p:sp>
        <p:nvSpPr>
          <p:cNvPr id="555" name="Picture Placeholder 2"/>
          <p:cNvSpPr>
            <a:spLocks noGrp="1"/>
          </p:cNvSpPr>
          <p:nvPr>
            <p:ph type="pic" idx="14"/>
          </p:nvPr>
        </p:nvSpPr>
        <p:spPr>
          <a:xfrm>
            <a:off x="0" y="0"/>
            <a:ext cx="12192000" cy="2974849"/>
          </a:xfrm>
          <a:prstGeom prst="rect">
            <a:avLst/>
          </a:prstGeom>
        </p:spPr>
        <p:txBody>
          <a:bodyPr lIns="91439" tIns="45719" rIns="91439" bIns="45719"/>
          <a:lstStyle/>
          <a:p>
            <a:endParaRPr/>
          </a:p>
        </p:txBody>
      </p:sp>
      <p:sp>
        <p:nvSpPr>
          <p:cNvPr id="556" name="TextBox 11">
            <a:hlinkClick r:id="rId2"/>
          </p:cNvPr>
          <p:cNvSpPr txBox="1"/>
          <p:nvPr/>
        </p:nvSpPr>
        <p:spPr>
          <a:xfrm>
            <a:off x="9143070" y="6351975"/>
            <a:ext cx="2658714" cy="256541"/>
          </a:xfrm>
          <a:prstGeom prst="rect">
            <a:avLst/>
          </a:prstGeom>
          <a:solidFill>
            <a:schemeClr val="accent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100">
                <a:solidFill>
                  <a:srgbClr val="FFFFFF"/>
                </a:solidFill>
                <a:latin typeface="Segoe UI"/>
                <a:ea typeface="Segoe UI"/>
                <a:cs typeface="Segoe UI"/>
                <a:sym typeface="Segoe UI"/>
              </a:defRPr>
            </a:pPr>
            <a:r>
              <a:t>Neal Creative  | click &amp; </a:t>
            </a:r>
            <a:r>
              <a:rPr b="1"/>
              <a:t>Learn more</a:t>
            </a:r>
          </a:p>
        </p:txBody>
      </p:sp>
      <p:sp>
        <p:nvSpPr>
          <p:cNvPr id="557" name="CLICK TO EDIT MASTER TITLE STYLE"/>
          <p:cNvSpPr txBox="1">
            <a:spLocks noGrp="1"/>
          </p:cNvSpPr>
          <p:nvPr>
            <p:ph type="title" hasCustomPrompt="1"/>
          </p:nvPr>
        </p:nvSpPr>
        <p:spPr>
          <a:xfrm>
            <a:off x="304800" y="419098"/>
            <a:ext cx="8917578" cy="625930"/>
          </a:xfrm>
          <a:prstGeom prst="rect">
            <a:avLst/>
          </a:prstGeom>
        </p:spPr>
        <p:txBody>
          <a:bodyPr lIns="45719" tIns="45719" rIns="45719" bIns="45719">
            <a:normAutofit/>
          </a:bodyPr>
          <a:lstStyle>
            <a:lvl1pPr>
              <a:defRPr>
                <a:gradFill flip="none" rotWithShape="1">
                  <a:gsLst>
                    <a:gs pos="15000">
                      <a:srgbClr val="000000"/>
                    </a:gs>
                    <a:gs pos="47000">
                      <a:srgbClr val="000000"/>
                    </a:gs>
                  </a:gsLst>
                  <a:lin ang="5400000" scaled="0"/>
                </a:gradFill>
              </a:defRPr>
            </a:lvl1pPr>
          </a:lstStyle>
          <a:p>
            <a:r>
              <a:t>CLICK TO EDIT MASTER TITLE STYLE</a:t>
            </a:r>
          </a:p>
        </p:txBody>
      </p:sp>
      <p:sp>
        <p:nvSpPr>
          <p:cNvPr id="558" name="Slide Number"/>
          <p:cNvSpPr txBox="1">
            <a:spLocks noGrp="1"/>
          </p:cNvSpPr>
          <p:nvPr>
            <p:ph type="sldNum" sz="quarter" idx="2"/>
          </p:nvPr>
        </p:nvSpPr>
        <p:spPr>
          <a:xfrm>
            <a:off x="11894085" y="6526529"/>
            <a:ext cx="297915" cy="281941"/>
          </a:xfrm>
          <a:prstGeom prst="rect">
            <a:avLst/>
          </a:prstGeom>
        </p:spPr>
        <p:txBody>
          <a:bodyPr/>
          <a:lstStyle/>
          <a:p>
            <a:fld id="{86CB4B4D-7CA3-9044-876B-883B54F8677D}" type="slidenum">
              <a:t>‹#›</a:t>
            </a:fld>
            <a:endParaRPr/>
          </a:p>
        </p:txBody>
      </p:sp>
      <p:sp>
        <p:nvSpPr>
          <p:cNvPr id="559" name="TextBox 12">
            <a:hlinkClick r:id="rId3"/>
          </p:cNvPr>
          <p:cNvSpPr txBox="1"/>
          <p:nvPr/>
        </p:nvSpPr>
        <p:spPr>
          <a:xfrm>
            <a:off x="288040" y="6388498"/>
            <a:ext cx="1163561"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000">
                <a:solidFill>
                  <a:srgbClr val="BFBFBF"/>
                </a:solidFill>
                <a:latin typeface="Segoe UI"/>
                <a:ea typeface="Segoe UI"/>
                <a:cs typeface="Segoe UI"/>
                <a:sym typeface="Segoe UI"/>
              </a:defRPr>
            </a:pPr>
            <a:r>
              <a:t>Neal Creative </a:t>
            </a:r>
            <a:r>
              <a:rPr sz="900"/>
              <a:t>©</a:t>
            </a:r>
            <a:r>
              <a:t> </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Quote dark option CENTERED">
    <p:bg>
      <p:bgPr>
        <a:solidFill>
          <a:srgbClr val="0D0D0D"/>
        </a:solidFill>
        <a:effectLst/>
      </p:bgPr>
    </p:bg>
    <p:spTree>
      <p:nvGrpSpPr>
        <p:cNvPr id="1" name=""/>
        <p:cNvGrpSpPr/>
        <p:nvPr/>
      </p:nvGrpSpPr>
      <p:grpSpPr>
        <a:xfrm>
          <a:off x="0" y="0"/>
          <a:ext cx="0" cy="0"/>
          <a:chOff x="0" y="0"/>
          <a:chExt cx="0" cy="0"/>
        </a:xfrm>
      </p:grpSpPr>
      <p:sp>
        <p:nvSpPr>
          <p:cNvPr id="55" name="Body Level One…"/>
          <p:cNvSpPr txBox="1">
            <a:spLocks noGrp="1"/>
          </p:cNvSpPr>
          <p:nvPr>
            <p:ph type="body" sz="quarter" idx="1"/>
          </p:nvPr>
        </p:nvSpPr>
        <p:spPr>
          <a:xfrm>
            <a:off x="304800" y="2884234"/>
            <a:ext cx="11658600" cy="1089532"/>
          </a:xfrm>
          <a:prstGeom prst="rect">
            <a:avLst/>
          </a:prstGeom>
        </p:spPr>
        <p:txBody>
          <a:bodyPr anchor="ctr">
            <a:normAutofit/>
          </a:bodyPr>
          <a:lstStyle>
            <a:lvl1pPr algn="ctr">
              <a:spcBef>
                <a:spcPts val="0"/>
              </a:spcBef>
              <a:defRPr sz="3600" b="0">
                <a:solidFill>
                  <a:srgbClr val="FCFEFF"/>
                </a:solidFill>
              </a:defRPr>
            </a:lvl1pPr>
            <a:lvl2pPr algn="ctr">
              <a:spcBef>
                <a:spcPts val="0"/>
              </a:spcBef>
              <a:defRPr sz="3600" b="0">
                <a:solidFill>
                  <a:srgbClr val="FCFEFF"/>
                </a:solidFill>
              </a:defRPr>
            </a:lvl2pPr>
            <a:lvl3pPr algn="ctr">
              <a:spcBef>
                <a:spcPts val="0"/>
              </a:spcBef>
              <a:defRPr sz="3600" b="0">
                <a:solidFill>
                  <a:srgbClr val="FCFEFF"/>
                </a:solidFill>
              </a:defRPr>
            </a:lvl3pPr>
            <a:lvl4pPr algn="ctr">
              <a:spcBef>
                <a:spcPts val="0"/>
              </a:spcBef>
              <a:defRPr sz="3600" b="0">
                <a:solidFill>
                  <a:srgbClr val="FCFEFF"/>
                </a:solidFill>
              </a:defRPr>
            </a:lvl4pPr>
            <a:lvl5pPr algn="ctr">
              <a:spcBef>
                <a:spcPts val="0"/>
              </a:spcBef>
              <a:defRPr sz="3600" b="0">
                <a:solidFill>
                  <a:srgbClr val="FCFEFF"/>
                </a:solidFill>
              </a:defRPr>
            </a:lvl5pPr>
          </a:lstStyle>
          <a:p>
            <a:r>
              <a:t>Body Level One</a:t>
            </a:r>
          </a:p>
          <a:p>
            <a:pPr lvl="1"/>
            <a:r>
              <a:t>Body Level Two</a:t>
            </a:r>
          </a:p>
          <a:p>
            <a:pPr lvl="2"/>
            <a:r>
              <a:t>Body Level Three</a:t>
            </a:r>
          </a:p>
          <a:p>
            <a:pPr lvl="3"/>
            <a:r>
              <a:t>Body Level Four</a:t>
            </a:r>
          </a:p>
          <a:p>
            <a:pPr lvl="4"/>
            <a:r>
              <a:t>Body Level Five</a:t>
            </a:r>
          </a:p>
        </p:txBody>
      </p:sp>
      <p:sp>
        <p:nvSpPr>
          <p:cNvPr id="56" name="Freeform: Shape 6"/>
          <p:cNvSpPr/>
          <p:nvPr/>
        </p:nvSpPr>
        <p:spPr>
          <a:xfrm>
            <a:off x="129520" y="-1"/>
            <a:ext cx="2749484" cy="13647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48" y="2060"/>
                </a:lnTo>
                <a:cubicBezTo>
                  <a:pt x="20995" y="13035"/>
                  <a:pt x="16394" y="21600"/>
                  <a:pt x="10800" y="21600"/>
                </a:cubicBezTo>
                <a:cubicBezTo>
                  <a:pt x="5206" y="21600"/>
                  <a:pt x="605" y="13035"/>
                  <a:pt x="52" y="2060"/>
                </a:cubicBezTo>
                <a:close/>
              </a:path>
            </a:pathLst>
          </a:custGeom>
          <a:solidFill>
            <a:srgbClr val="FFFFFF"/>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57" name="Text Placeholder 2"/>
          <p:cNvSpPr>
            <a:spLocks noGrp="1"/>
          </p:cNvSpPr>
          <p:nvPr>
            <p:ph type="body" sz="quarter" idx="13"/>
          </p:nvPr>
        </p:nvSpPr>
        <p:spPr>
          <a:xfrm>
            <a:off x="3865562" y="5276808"/>
            <a:ext cx="8097840" cy="369334"/>
          </a:xfrm>
          <a:prstGeom prst="rect">
            <a:avLst/>
          </a:prstGeom>
        </p:spPr>
        <p:txBody>
          <a:bodyPr>
            <a:normAutofit/>
          </a:bodyPr>
          <a:lstStyle/>
          <a:p>
            <a:pPr rtl="0">
              <a:defRPr/>
            </a:pPr>
            <a:endParaRPr/>
          </a:p>
        </p:txBody>
      </p:sp>
      <p:sp>
        <p:nvSpPr>
          <p:cNvPr id="58" name="Slide Number"/>
          <p:cNvSpPr txBox="1">
            <a:spLocks noGrp="1"/>
          </p:cNvSpPr>
          <p:nvPr>
            <p:ph type="sldNum" sz="quarter" idx="2"/>
          </p:nvPr>
        </p:nvSpPr>
        <p:spPr>
          <a:xfrm>
            <a:off x="8439687" y="6215381"/>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Quote dark option FLUSH LEFT">
    <p:bg>
      <p:bgPr>
        <a:solidFill>
          <a:schemeClr val="accent6"/>
        </a:solidFill>
        <a:effectLst/>
      </p:bgPr>
    </p:bg>
    <p:spTree>
      <p:nvGrpSpPr>
        <p:cNvPr id="1" name=""/>
        <p:cNvGrpSpPr/>
        <p:nvPr/>
      </p:nvGrpSpPr>
      <p:grpSpPr>
        <a:xfrm>
          <a:off x="0" y="0"/>
          <a:ext cx="0" cy="0"/>
          <a:chOff x="0" y="0"/>
          <a:chExt cx="0" cy="0"/>
        </a:xfrm>
      </p:grpSpPr>
      <p:sp>
        <p:nvSpPr>
          <p:cNvPr id="65" name="Body Level One…"/>
          <p:cNvSpPr txBox="1">
            <a:spLocks noGrp="1"/>
          </p:cNvSpPr>
          <p:nvPr>
            <p:ph type="body" sz="quarter" idx="1"/>
          </p:nvPr>
        </p:nvSpPr>
        <p:spPr>
          <a:xfrm>
            <a:off x="304800" y="2884234"/>
            <a:ext cx="11658600" cy="1089532"/>
          </a:xfrm>
          <a:prstGeom prst="rect">
            <a:avLst/>
          </a:prstGeom>
        </p:spPr>
        <p:txBody>
          <a:bodyPr anchor="ctr">
            <a:normAutofit/>
          </a:bodyPr>
          <a:lstStyle>
            <a:lvl1pPr marL="231775" indent="-231775" algn="ctr">
              <a:spcBef>
                <a:spcPts val="300"/>
              </a:spcBef>
              <a:defRPr sz="5400" b="0">
                <a:solidFill>
                  <a:srgbClr val="FCFEFF"/>
                </a:solidFill>
              </a:defRPr>
            </a:lvl1pPr>
            <a:lvl2pPr marL="231775" indent="-122237" algn="ctr">
              <a:spcBef>
                <a:spcPts val="300"/>
              </a:spcBef>
              <a:defRPr sz="5400" b="0">
                <a:solidFill>
                  <a:srgbClr val="FCFEFF"/>
                </a:solidFill>
              </a:defRPr>
            </a:lvl2pPr>
            <a:lvl3pPr marL="231775" indent="-231775" algn="ctr">
              <a:spcBef>
                <a:spcPts val="300"/>
              </a:spcBef>
              <a:defRPr sz="5400" b="0">
                <a:solidFill>
                  <a:srgbClr val="FCFEFF"/>
                </a:solidFill>
              </a:defRPr>
            </a:lvl3pPr>
            <a:lvl4pPr marL="231775" indent="-231775" algn="ctr">
              <a:spcBef>
                <a:spcPts val="300"/>
              </a:spcBef>
              <a:defRPr sz="5400" b="0">
                <a:solidFill>
                  <a:srgbClr val="FCFEFF"/>
                </a:solidFill>
              </a:defRPr>
            </a:lvl4pPr>
            <a:lvl5pPr marL="231775" indent="-231775" algn="ctr">
              <a:spcBef>
                <a:spcPts val="300"/>
              </a:spcBef>
              <a:defRPr sz="5400" b="0">
                <a:solidFill>
                  <a:srgbClr val="FCFEFF"/>
                </a:solidFill>
              </a:defRPr>
            </a:lvl5pPr>
          </a:lstStyle>
          <a:p>
            <a:r>
              <a:t>Body Level One</a:t>
            </a:r>
          </a:p>
          <a:p>
            <a:pPr lvl="1"/>
            <a:r>
              <a:t>Body Level Two</a:t>
            </a:r>
          </a:p>
          <a:p>
            <a:pPr lvl="2"/>
            <a:r>
              <a:t>Body Level Three</a:t>
            </a:r>
          </a:p>
          <a:p>
            <a:pPr lvl="3"/>
            <a:r>
              <a:t>Body Level Four</a:t>
            </a:r>
          </a:p>
          <a:p>
            <a:pPr lvl="4"/>
            <a:r>
              <a:t>Body Level Five</a:t>
            </a:r>
          </a:p>
        </p:txBody>
      </p:sp>
      <p:sp>
        <p:nvSpPr>
          <p:cNvPr id="66" name="Freeform: Shape 6"/>
          <p:cNvSpPr/>
          <p:nvPr/>
        </p:nvSpPr>
        <p:spPr>
          <a:xfrm>
            <a:off x="129520" y="-1"/>
            <a:ext cx="2749484" cy="13647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48" y="2060"/>
                </a:lnTo>
                <a:cubicBezTo>
                  <a:pt x="20995" y="13035"/>
                  <a:pt x="16394" y="21600"/>
                  <a:pt x="10800" y="21600"/>
                </a:cubicBezTo>
                <a:cubicBezTo>
                  <a:pt x="5206" y="21600"/>
                  <a:pt x="605" y="13035"/>
                  <a:pt x="52" y="2060"/>
                </a:cubicBezTo>
                <a:close/>
              </a:path>
            </a:pathLst>
          </a:custGeom>
          <a:solidFill>
            <a:srgbClr val="FFFFFF"/>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67" name="Text Placeholder 2"/>
          <p:cNvSpPr>
            <a:spLocks noGrp="1"/>
          </p:cNvSpPr>
          <p:nvPr>
            <p:ph type="body" sz="quarter" idx="13"/>
          </p:nvPr>
        </p:nvSpPr>
        <p:spPr>
          <a:xfrm>
            <a:off x="3865562" y="5276808"/>
            <a:ext cx="8097840" cy="369334"/>
          </a:xfrm>
          <a:prstGeom prst="rect">
            <a:avLst/>
          </a:prstGeom>
        </p:spPr>
        <p:txBody>
          <a:bodyPr>
            <a:normAutofit/>
          </a:bodyPr>
          <a:lstStyle/>
          <a:p>
            <a:pPr rtl="0">
              <a:defRPr/>
            </a:pPr>
            <a:endParaRPr/>
          </a:p>
        </p:txBody>
      </p:sp>
      <p:sp>
        <p:nvSpPr>
          <p:cNvPr id="68" name="Slide Number"/>
          <p:cNvSpPr txBox="1">
            <a:spLocks noGrp="1"/>
          </p:cNvSpPr>
          <p:nvPr>
            <p:ph type="sldNum" sz="quarter" idx="2"/>
          </p:nvPr>
        </p:nvSpPr>
        <p:spPr>
          <a:xfrm>
            <a:off x="8439687" y="6215381"/>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Quote light option CENTERED">
    <p:spTree>
      <p:nvGrpSpPr>
        <p:cNvPr id="1" name=""/>
        <p:cNvGrpSpPr/>
        <p:nvPr/>
      </p:nvGrpSpPr>
      <p:grpSpPr>
        <a:xfrm>
          <a:off x="0" y="0"/>
          <a:ext cx="0" cy="0"/>
          <a:chOff x="0" y="0"/>
          <a:chExt cx="0" cy="0"/>
        </a:xfrm>
      </p:grpSpPr>
      <p:sp>
        <p:nvSpPr>
          <p:cNvPr id="75" name="TextBox 8"/>
          <p:cNvSpPr txBox="1"/>
          <p:nvPr/>
        </p:nvSpPr>
        <p:spPr>
          <a:xfrm>
            <a:off x="5648959" y="419101"/>
            <a:ext cx="894082" cy="2161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1500">
                <a:solidFill>
                  <a:schemeClr val="accent4"/>
                </a:solidFill>
                <a:latin typeface="Arial Black"/>
                <a:ea typeface="Arial Black"/>
                <a:cs typeface="Arial Black"/>
                <a:sym typeface="Arial Black"/>
              </a:defRPr>
            </a:lvl1pPr>
          </a:lstStyle>
          <a:p>
            <a:r>
              <a:t>“</a:t>
            </a:r>
          </a:p>
        </p:txBody>
      </p:sp>
      <p:sp>
        <p:nvSpPr>
          <p:cNvPr id="76" name="Body Level One…"/>
          <p:cNvSpPr txBox="1">
            <a:spLocks noGrp="1"/>
          </p:cNvSpPr>
          <p:nvPr>
            <p:ph type="body" sz="quarter" idx="1"/>
          </p:nvPr>
        </p:nvSpPr>
        <p:spPr>
          <a:xfrm>
            <a:off x="3408362" y="5335070"/>
            <a:ext cx="8097840" cy="369334"/>
          </a:xfrm>
          <a:prstGeom prst="rect">
            <a:avLst/>
          </a:prstGeom>
        </p:spPr>
        <p:txBody>
          <a:bodyPr>
            <a:normAutofit/>
          </a:bodyPr>
          <a:lstStyle>
            <a:lvl1pPr>
              <a:spcBef>
                <a:spcPts val="0"/>
              </a:spcBef>
              <a:defRPr sz="2000">
                <a:solidFill>
                  <a:schemeClr val="accent6"/>
                </a:solidFill>
              </a:defRPr>
            </a:lvl1pPr>
            <a:lvl2pPr>
              <a:spcBef>
                <a:spcPts val="0"/>
              </a:spcBef>
              <a:defRPr sz="2000">
                <a:solidFill>
                  <a:schemeClr val="accent6"/>
                </a:solidFill>
              </a:defRPr>
            </a:lvl2pPr>
            <a:lvl3pPr>
              <a:spcBef>
                <a:spcPts val="0"/>
              </a:spcBef>
              <a:defRPr sz="2000">
                <a:solidFill>
                  <a:schemeClr val="accent6"/>
                </a:solidFill>
              </a:defRPr>
            </a:lvl3pPr>
            <a:lvl4pPr>
              <a:spcBef>
                <a:spcPts val="0"/>
              </a:spcBef>
              <a:defRPr sz="2000">
                <a:solidFill>
                  <a:schemeClr val="accent6"/>
                </a:solidFill>
              </a:defRPr>
            </a:lvl4pPr>
            <a:lvl5pPr>
              <a:spcBef>
                <a:spcPts val="0"/>
              </a:spcBef>
              <a:defRPr sz="2000">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77" name="Text Placeholder 7"/>
          <p:cNvSpPr>
            <a:spLocks noGrp="1"/>
          </p:cNvSpPr>
          <p:nvPr>
            <p:ph type="body" sz="quarter" idx="13"/>
          </p:nvPr>
        </p:nvSpPr>
        <p:spPr>
          <a:xfrm>
            <a:off x="304800" y="2884234"/>
            <a:ext cx="11658600" cy="1089532"/>
          </a:xfrm>
          <a:prstGeom prst="rect">
            <a:avLst/>
          </a:prstGeom>
        </p:spPr>
        <p:txBody>
          <a:bodyPr anchor="ctr">
            <a:normAutofit/>
          </a:bodyPr>
          <a:lstStyle/>
          <a:p>
            <a:pPr rtl="0">
              <a:defRPr/>
            </a:pPr>
            <a:endParaRPr/>
          </a:p>
        </p:txBody>
      </p:sp>
      <p:sp>
        <p:nvSpPr>
          <p:cNvPr id="78" name="Slide Number"/>
          <p:cNvSpPr txBox="1">
            <a:spLocks noGrp="1"/>
          </p:cNvSpPr>
          <p:nvPr>
            <p:ph type="sldNum" sz="quarter" idx="2"/>
          </p:nvPr>
        </p:nvSpPr>
        <p:spPr>
          <a:xfrm>
            <a:off x="11894088" y="6526530"/>
            <a:ext cx="297913" cy="2819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dark Callout with small Non-bulleted">
    <p:bg>
      <p:bgPr>
        <a:solidFill>
          <a:schemeClr val="accent6"/>
        </a:solidFill>
        <a:effectLst/>
      </p:bgPr>
    </p:bg>
    <p:spTree>
      <p:nvGrpSpPr>
        <p:cNvPr id="1" name=""/>
        <p:cNvGrpSpPr/>
        <p:nvPr/>
      </p:nvGrpSpPr>
      <p:grpSpPr>
        <a:xfrm>
          <a:off x="0" y="0"/>
          <a:ext cx="0" cy="0"/>
          <a:chOff x="0" y="0"/>
          <a:chExt cx="0" cy="0"/>
        </a:xfrm>
      </p:grpSpPr>
      <p:sp>
        <p:nvSpPr>
          <p:cNvPr id="85" name="Body Level One…"/>
          <p:cNvSpPr txBox="1">
            <a:spLocks noGrp="1"/>
          </p:cNvSpPr>
          <p:nvPr>
            <p:ph type="body" sz="quarter" idx="1"/>
          </p:nvPr>
        </p:nvSpPr>
        <p:spPr>
          <a:xfrm>
            <a:off x="304800" y="2597273"/>
            <a:ext cx="4868985" cy="1643529"/>
          </a:xfrm>
          <a:prstGeom prst="rect">
            <a:avLst/>
          </a:prstGeom>
        </p:spPr>
        <p:txBody>
          <a:bodyPr>
            <a:normAutofit/>
          </a:bodyPr>
          <a:lstStyle>
            <a:lvl1pPr algn="l" defTabSz="914365">
              <a:spcBef>
                <a:spcPts val="1200"/>
              </a:spcBef>
              <a:defRPr sz="2800" b="0">
                <a:solidFill>
                  <a:srgbClr val="FFFFFF"/>
                </a:solidFill>
                <a:latin typeface="Segoe UI Light"/>
                <a:ea typeface="Segoe UI Light"/>
                <a:cs typeface="Segoe UI Light"/>
                <a:sym typeface="Segoe UI Light"/>
              </a:defRPr>
            </a:lvl1pPr>
            <a:lvl2pPr algn="l" defTabSz="914365">
              <a:spcBef>
                <a:spcPts val="1200"/>
              </a:spcBef>
              <a:defRPr sz="2800" b="0">
                <a:solidFill>
                  <a:srgbClr val="FFFFFF"/>
                </a:solidFill>
                <a:latin typeface="Segoe UI Light"/>
                <a:ea typeface="Segoe UI Light"/>
                <a:cs typeface="Segoe UI Light"/>
                <a:sym typeface="Segoe UI Light"/>
              </a:defRPr>
            </a:lvl2pPr>
            <a:lvl3pPr algn="l" defTabSz="914365">
              <a:spcBef>
                <a:spcPts val="1200"/>
              </a:spcBef>
              <a:defRPr sz="2800" b="0">
                <a:solidFill>
                  <a:srgbClr val="FFFFFF"/>
                </a:solidFill>
                <a:latin typeface="Segoe UI Light"/>
                <a:ea typeface="Segoe UI Light"/>
                <a:cs typeface="Segoe UI Light"/>
                <a:sym typeface="Segoe UI Light"/>
              </a:defRPr>
            </a:lvl3pPr>
            <a:lvl4pPr algn="l" defTabSz="914365">
              <a:spcBef>
                <a:spcPts val="1200"/>
              </a:spcBef>
              <a:defRPr sz="2800" b="0">
                <a:solidFill>
                  <a:srgbClr val="FFFFFF"/>
                </a:solidFill>
                <a:latin typeface="Segoe UI Light"/>
                <a:ea typeface="Segoe UI Light"/>
                <a:cs typeface="Segoe UI Light"/>
                <a:sym typeface="Segoe UI Light"/>
              </a:defRPr>
            </a:lvl4pPr>
            <a:lvl5pPr algn="l" defTabSz="914365">
              <a:spcBef>
                <a:spcPts val="1200"/>
              </a:spcBef>
              <a:defRPr sz="2800" b="0">
                <a:solidFill>
                  <a:srgbClr val="FFFFFF"/>
                </a:solidFill>
                <a:latin typeface="Segoe UI Light"/>
                <a:ea typeface="Segoe UI Light"/>
                <a:cs typeface="Segoe UI Light"/>
                <a:sym typeface="Segoe UI Light"/>
              </a:defRPr>
            </a:lvl5pPr>
          </a:lstStyle>
          <a:p>
            <a:r>
              <a:t>Body Level One</a:t>
            </a:r>
          </a:p>
          <a:p>
            <a:pPr lvl="1"/>
            <a:r>
              <a:t>Body Level Two</a:t>
            </a:r>
          </a:p>
          <a:p>
            <a:pPr lvl="2"/>
            <a:r>
              <a:t>Body Level Three</a:t>
            </a:r>
          </a:p>
          <a:p>
            <a:pPr lvl="3"/>
            <a:r>
              <a:t>Body Level Four</a:t>
            </a:r>
          </a:p>
          <a:p>
            <a:pPr lvl="4"/>
            <a:r>
              <a:t>Body Level Five</a:t>
            </a:r>
          </a:p>
        </p:txBody>
      </p:sp>
      <p:sp>
        <p:nvSpPr>
          <p:cNvPr id="86" name="Text Placeholder 8"/>
          <p:cNvSpPr>
            <a:spLocks noGrp="1"/>
          </p:cNvSpPr>
          <p:nvPr>
            <p:ph type="body" sz="quarter" idx="13"/>
          </p:nvPr>
        </p:nvSpPr>
        <p:spPr>
          <a:xfrm>
            <a:off x="6095999" y="419098"/>
            <a:ext cx="5671767" cy="1843072"/>
          </a:xfrm>
          <a:prstGeom prst="rect">
            <a:avLst/>
          </a:prstGeom>
        </p:spPr>
        <p:txBody>
          <a:bodyPr>
            <a:normAutofit/>
          </a:bodyPr>
          <a:lstStyle/>
          <a:p>
            <a:pPr rtl="0">
              <a:defRPr/>
            </a:pPr>
            <a:endParaRPr/>
          </a:p>
        </p:txBody>
      </p:sp>
      <p:sp>
        <p:nvSpPr>
          <p:cNvPr id="87" name="Title Text"/>
          <p:cNvSpPr txBox="1">
            <a:spLocks noGrp="1"/>
          </p:cNvSpPr>
          <p:nvPr>
            <p:ph type="title"/>
          </p:nvPr>
        </p:nvSpPr>
        <p:spPr>
          <a:xfrm>
            <a:off x="555244" y="0"/>
            <a:ext cx="4083304" cy="1357295"/>
          </a:xfrm>
          <a:prstGeom prst="rect">
            <a:avLst/>
          </a:prstGeom>
        </p:spPr>
        <p:txBody>
          <a:bodyPr>
            <a:normAutofit/>
          </a:bodyPr>
          <a:lstStyle>
            <a:lvl1pPr algn="ctr">
              <a:spcBef>
                <a:spcPts val="1000"/>
              </a:spcBef>
              <a:defRPr sz="3200" b="0" spc="60">
                <a:solidFill>
                  <a:srgbClr val="FFFFFF"/>
                </a:solidFill>
                <a:latin typeface="Segoe UI Light"/>
                <a:ea typeface="Segoe UI Light"/>
                <a:cs typeface="Segoe UI Light"/>
                <a:sym typeface="Segoe UI Light"/>
              </a:defRPr>
            </a:lvl1pPr>
          </a:lstStyle>
          <a:p>
            <a:r>
              <a:t>Title Text</a:t>
            </a:r>
          </a:p>
        </p:txBody>
      </p:sp>
      <p:sp>
        <p:nvSpPr>
          <p:cNvPr id="88" name="Text Placeholder 8"/>
          <p:cNvSpPr>
            <a:spLocks noGrp="1"/>
          </p:cNvSpPr>
          <p:nvPr>
            <p:ph type="body" sz="quarter" idx="14"/>
          </p:nvPr>
        </p:nvSpPr>
        <p:spPr>
          <a:xfrm>
            <a:off x="6095999" y="2599496"/>
            <a:ext cx="5671767" cy="1843072"/>
          </a:xfrm>
          <a:prstGeom prst="rect">
            <a:avLst/>
          </a:prstGeom>
        </p:spPr>
        <p:txBody>
          <a:bodyPr>
            <a:normAutofit/>
          </a:bodyPr>
          <a:lstStyle/>
          <a:p>
            <a:pPr rtl="0">
              <a:defRPr/>
            </a:pPr>
            <a:endParaRPr/>
          </a:p>
        </p:txBody>
      </p:sp>
      <p:sp>
        <p:nvSpPr>
          <p:cNvPr id="89" name="Text Placeholder 8"/>
          <p:cNvSpPr>
            <a:spLocks noGrp="1"/>
          </p:cNvSpPr>
          <p:nvPr>
            <p:ph type="body" sz="quarter" idx="15"/>
          </p:nvPr>
        </p:nvSpPr>
        <p:spPr>
          <a:xfrm>
            <a:off x="6095999" y="4779895"/>
            <a:ext cx="5671767" cy="1843071"/>
          </a:xfrm>
          <a:prstGeom prst="rect">
            <a:avLst/>
          </a:prstGeom>
        </p:spPr>
        <p:txBody>
          <a:bodyPr>
            <a:normAutofit/>
          </a:bodyPr>
          <a:lstStyle/>
          <a:p>
            <a:pPr rtl="0">
              <a:defRPr/>
            </a:pPr>
            <a:endParaRPr/>
          </a:p>
        </p:txBody>
      </p:sp>
      <p:sp>
        <p:nvSpPr>
          <p:cNvPr id="90" name="Slide Number"/>
          <p:cNvSpPr txBox="1">
            <a:spLocks noGrp="1"/>
          </p:cNvSpPr>
          <p:nvPr>
            <p:ph type="sldNum" sz="quarter" idx="2"/>
          </p:nvPr>
        </p:nvSpPr>
        <p:spPr>
          <a:xfrm>
            <a:off x="11894088" y="6526530"/>
            <a:ext cx="297913" cy="281939"/>
          </a:xfrm>
          <a:prstGeom prst="rect">
            <a:avLst/>
          </a:prstGeom>
        </p:spPr>
        <p:txBody>
          <a:bodyPr lIns="45718" tIns="45718" rIns="45718" bIns="45718"/>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4_Callout with small Non-bulleted">
    <p:spTree>
      <p:nvGrpSpPr>
        <p:cNvPr id="1" name=""/>
        <p:cNvGrpSpPr/>
        <p:nvPr/>
      </p:nvGrpSpPr>
      <p:grpSpPr>
        <a:xfrm>
          <a:off x="0" y="0"/>
          <a:ext cx="0" cy="0"/>
          <a:chOff x="0" y="0"/>
          <a:chExt cx="0" cy="0"/>
        </a:xfrm>
      </p:grpSpPr>
      <p:sp>
        <p:nvSpPr>
          <p:cNvPr id="97" name="Freeform: Shape 13"/>
          <p:cNvSpPr/>
          <p:nvPr/>
        </p:nvSpPr>
        <p:spPr>
          <a:xfrm>
            <a:off x="129521" y="0"/>
            <a:ext cx="4741281" cy="23534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48" y="2060"/>
                </a:lnTo>
                <a:cubicBezTo>
                  <a:pt x="20995" y="13035"/>
                  <a:pt x="16394" y="21600"/>
                  <a:pt x="10800" y="21600"/>
                </a:cubicBezTo>
                <a:cubicBezTo>
                  <a:pt x="5206" y="21600"/>
                  <a:pt x="605" y="13035"/>
                  <a:pt x="52" y="2060"/>
                </a:cubicBezTo>
                <a:close/>
              </a:path>
            </a:pathLst>
          </a:custGeom>
          <a:solidFill>
            <a:srgbClr val="000000"/>
          </a:solidFill>
          <a:ln w="12700">
            <a:miter lim="400000"/>
          </a:ln>
        </p:spPr>
        <p:txBody>
          <a:bodyPr lIns="45718" tIns="45718" rIns="45718" bIns="45718" anchor="ctr"/>
          <a:lstStyle/>
          <a:p>
            <a:pPr algn="ctr">
              <a:defRPr>
                <a:solidFill>
                  <a:srgbClr val="FFFFFF"/>
                </a:solidFill>
                <a:latin typeface="Segoe UI"/>
                <a:ea typeface="Segoe UI"/>
                <a:cs typeface="Segoe UI"/>
                <a:sym typeface="Segoe UI"/>
              </a:defRPr>
            </a:pPr>
            <a:endParaRPr/>
          </a:p>
        </p:txBody>
      </p:sp>
      <p:sp>
        <p:nvSpPr>
          <p:cNvPr id="98" name="Body Level One…"/>
          <p:cNvSpPr txBox="1">
            <a:spLocks noGrp="1"/>
          </p:cNvSpPr>
          <p:nvPr>
            <p:ph type="body" sz="quarter" idx="1"/>
          </p:nvPr>
        </p:nvSpPr>
        <p:spPr>
          <a:xfrm>
            <a:off x="304800" y="2472751"/>
            <a:ext cx="4566002" cy="1643528"/>
          </a:xfrm>
          <a:prstGeom prst="rect">
            <a:avLst/>
          </a:prstGeom>
        </p:spPr>
        <p:txBody>
          <a:bodyPr>
            <a:normAutofit/>
          </a:bodyPr>
          <a:lstStyle>
            <a:lvl1pPr algn="l" defTabSz="914365">
              <a:spcBef>
                <a:spcPts val="1200"/>
              </a:spcBef>
              <a:defRPr sz="2800" b="0">
                <a:solidFill>
                  <a:schemeClr val="accent6"/>
                </a:solidFill>
                <a:latin typeface="Segoe UI Light"/>
                <a:ea typeface="Segoe UI Light"/>
                <a:cs typeface="Segoe UI Light"/>
                <a:sym typeface="Segoe UI Light"/>
              </a:defRPr>
            </a:lvl1pPr>
            <a:lvl2pPr algn="l" defTabSz="914365">
              <a:spcBef>
                <a:spcPts val="1200"/>
              </a:spcBef>
              <a:defRPr sz="2800" b="0">
                <a:solidFill>
                  <a:schemeClr val="accent6"/>
                </a:solidFill>
                <a:latin typeface="Segoe UI Light"/>
                <a:ea typeface="Segoe UI Light"/>
                <a:cs typeface="Segoe UI Light"/>
                <a:sym typeface="Segoe UI Light"/>
              </a:defRPr>
            </a:lvl2pPr>
            <a:lvl3pPr algn="l" defTabSz="914365">
              <a:spcBef>
                <a:spcPts val="1200"/>
              </a:spcBef>
              <a:defRPr sz="2800" b="0">
                <a:solidFill>
                  <a:schemeClr val="accent6"/>
                </a:solidFill>
                <a:latin typeface="Segoe UI Light"/>
                <a:ea typeface="Segoe UI Light"/>
                <a:cs typeface="Segoe UI Light"/>
                <a:sym typeface="Segoe UI Light"/>
              </a:defRPr>
            </a:lvl3pPr>
            <a:lvl4pPr algn="l" defTabSz="914365">
              <a:spcBef>
                <a:spcPts val="1200"/>
              </a:spcBef>
              <a:defRPr sz="2800" b="0">
                <a:solidFill>
                  <a:schemeClr val="accent6"/>
                </a:solidFill>
                <a:latin typeface="Segoe UI Light"/>
                <a:ea typeface="Segoe UI Light"/>
                <a:cs typeface="Segoe UI Light"/>
                <a:sym typeface="Segoe UI Light"/>
              </a:defRPr>
            </a:lvl4pPr>
            <a:lvl5pPr algn="l" defTabSz="914365">
              <a:spcBef>
                <a:spcPts val="1200"/>
              </a:spcBef>
              <a:defRPr sz="2800" b="0">
                <a:solidFill>
                  <a:schemeClr val="accent6"/>
                </a:solidFill>
                <a:latin typeface="Segoe UI Light"/>
                <a:ea typeface="Segoe UI Light"/>
                <a:cs typeface="Segoe UI Light"/>
                <a:sym typeface="Segoe UI Light"/>
              </a:defRPr>
            </a:lvl5pPr>
          </a:lstStyle>
          <a:p>
            <a:r>
              <a:t>Body Level One</a:t>
            </a:r>
          </a:p>
          <a:p>
            <a:pPr lvl="1"/>
            <a:r>
              <a:t>Body Level Two</a:t>
            </a:r>
          </a:p>
          <a:p>
            <a:pPr lvl="2"/>
            <a:r>
              <a:t>Body Level Three</a:t>
            </a:r>
          </a:p>
          <a:p>
            <a:pPr lvl="3"/>
            <a:r>
              <a:t>Body Level Four</a:t>
            </a:r>
          </a:p>
          <a:p>
            <a:pPr lvl="4"/>
            <a:r>
              <a:t>Body Level Five</a:t>
            </a:r>
          </a:p>
        </p:txBody>
      </p:sp>
      <p:sp>
        <p:nvSpPr>
          <p:cNvPr id="99" name="Text Placeholder 8"/>
          <p:cNvSpPr>
            <a:spLocks noGrp="1"/>
          </p:cNvSpPr>
          <p:nvPr>
            <p:ph type="body" sz="quarter" idx="13"/>
          </p:nvPr>
        </p:nvSpPr>
        <p:spPr>
          <a:xfrm>
            <a:off x="6095999" y="419100"/>
            <a:ext cx="5671767" cy="1705724"/>
          </a:xfrm>
          <a:prstGeom prst="rect">
            <a:avLst/>
          </a:prstGeom>
        </p:spPr>
        <p:txBody>
          <a:bodyPr>
            <a:normAutofit/>
          </a:bodyPr>
          <a:lstStyle/>
          <a:p>
            <a:pPr rtl="0">
              <a:defRPr/>
            </a:pPr>
            <a:endParaRPr/>
          </a:p>
        </p:txBody>
      </p:sp>
      <p:sp>
        <p:nvSpPr>
          <p:cNvPr id="100" name="Title Text"/>
          <p:cNvSpPr txBox="1">
            <a:spLocks noGrp="1"/>
          </p:cNvSpPr>
          <p:nvPr>
            <p:ph type="title"/>
          </p:nvPr>
        </p:nvSpPr>
        <p:spPr>
          <a:xfrm>
            <a:off x="555244" y="0"/>
            <a:ext cx="4083304" cy="1926336"/>
          </a:xfrm>
          <a:prstGeom prst="rect">
            <a:avLst/>
          </a:prstGeom>
        </p:spPr>
        <p:txBody>
          <a:bodyPr>
            <a:normAutofit/>
          </a:bodyPr>
          <a:lstStyle>
            <a:lvl1pPr algn="ctr">
              <a:spcBef>
                <a:spcPts val="1000"/>
              </a:spcBef>
              <a:defRPr sz="3200" b="0" spc="60">
                <a:solidFill>
                  <a:srgbClr val="FFFFFF"/>
                </a:solidFill>
                <a:latin typeface="Segoe UI Light"/>
                <a:ea typeface="Segoe UI Light"/>
                <a:cs typeface="Segoe UI Light"/>
                <a:sym typeface="Segoe UI Light"/>
              </a:defRPr>
            </a:lvl1pPr>
          </a:lstStyle>
          <a:p>
            <a:r>
              <a:t>Title Text</a:t>
            </a:r>
          </a:p>
        </p:txBody>
      </p:sp>
      <p:sp>
        <p:nvSpPr>
          <p:cNvPr id="101" name="Text Placeholder 8"/>
          <p:cNvSpPr>
            <a:spLocks noGrp="1"/>
          </p:cNvSpPr>
          <p:nvPr>
            <p:ph type="body" sz="quarter" idx="14"/>
          </p:nvPr>
        </p:nvSpPr>
        <p:spPr>
          <a:xfrm>
            <a:off x="6095999" y="2697328"/>
            <a:ext cx="5671767" cy="1705724"/>
          </a:xfrm>
          <a:prstGeom prst="rect">
            <a:avLst/>
          </a:prstGeom>
        </p:spPr>
        <p:txBody>
          <a:bodyPr>
            <a:normAutofit/>
          </a:bodyPr>
          <a:lstStyle/>
          <a:p>
            <a:pPr rtl="0">
              <a:defRPr/>
            </a:pPr>
            <a:endParaRPr/>
          </a:p>
        </p:txBody>
      </p:sp>
      <p:sp>
        <p:nvSpPr>
          <p:cNvPr id="102" name="Text Placeholder 8"/>
          <p:cNvSpPr>
            <a:spLocks noGrp="1"/>
          </p:cNvSpPr>
          <p:nvPr>
            <p:ph type="body" sz="quarter" idx="15"/>
          </p:nvPr>
        </p:nvSpPr>
        <p:spPr>
          <a:xfrm>
            <a:off x="6095999" y="4975557"/>
            <a:ext cx="5671767" cy="1705725"/>
          </a:xfrm>
          <a:prstGeom prst="rect">
            <a:avLst/>
          </a:prstGeom>
        </p:spPr>
        <p:txBody>
          <a:bodyPr>
            <a:normAutofit/>
          </a:bodyPr>
          <a:lstStyle/>
          <a:p>
            <a:pPr rtl="0">
              <a:defRPr/>
            </a:pPr>
            <a:endParaRPr/>
          </a:p>
        </p:txBody>
      </p:sp>
      <p:sp>
        <p:nvSpPr>
          <p:cNvPr id="103" name="Slide Number"/>
          <p:cNvSpPr txBox="1">
            <a:spLocks noGrp="1"/>
          </p:cNvSpPr>
          <p:nvPr>
            <p:ph type="sldNum" sz="quarter" idx="2"/>
          </p:nvPr>
        </p:nvSpPr>
        <p:spPr>
          <a:xfrm>
            <a:off x="11894435" y="6539231"/>
            <a:ext cx="281765" cy="256539"/>
          </a:xfrm>
          <a:prstGeom prst="rect">
            <a:avLst/>
          </a:prstGeom>
        </p:spPr>
        <p:txBody>
          <a:bodyPr lIns="45718" tIns="45718" rIns="45718" bIns="45718"/>
          <a:lstStyle>
            <a:lvl1pPr>
              <a:defRPr sz="11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881197" y="6506973"/>
            <a:ext cx="297915" cy="281941"/>
          </a:xfrm>
          <a:prstGeom prst="rect">
            <a:avLst/>
          </a:prstGeom>
          <a:ln w="12700">
            <a:miter lim="400000"/>
          </a:ln>
        </p:spPr>
        <p:txBody>
          <a:bodyPr wrap="none" lIns="45719" rIns="45719" anchor="ctr">
            <a:spAutoFit/>
          </a:bodyPr>
          <a:lstStyle>
            <a:lvl1pPr algn="r">
              <a:defRPr sz="1200">
                <a:solidFill>
                  <a:schemeClr val="accent6"/>
                </a:solidFill>
                <a:latin typeface="Segoe UI"/>
                <a:ea typeface="Segoe UI"/>
                <a:cs typeface="Segoe UI"/>
                <a:sym typeface="Segoe UI"/>
              </a:defRPr>
            </a:lvl1pPr>
          </a:lstStyle>
          <a:p>
            <a:fld id="{86CB4B4D-7CA3-9044-876B-883B54F8677D}" type="slidenum">
              <a:t>‹#›</a:t>
            </a:fld>
            <a:endParaRPr/>
          </a:p>
        </p:txBody>
      </p:sp>
      <p:sp>
        <p:nvSpPr>
          <p:cNvPr id="3"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lvl1pPr rtl="1">
              <a:defRPr/>
            </a:lvl1p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lvl1pPr rtl="1">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1" r:id="rId42"/>
    <p:sldLayoutId id="2147483692" r:id="rId43"/>
    <p:sldLayoutId id="2147483693" r:id="rId44"/>
    <p:sldLayoutId id="2147483694" r:id="rId45"/>
    <p:sldLayoutId id="2147483695" r:id="rId46"/>
    <p:sldLayoutId id="2147483696" r:id="rId47"/>
    <p:sldLayoutId id="2147483697" r:id="rId48"/>
  </p:sldLayoutIdLst>
  <p:transition spd="med"/>
  <p:txStyles>
    <p:titleStyle>
      <a:lvl1pPr marL="0" marR="0" indent="0" algn="l" defTabSz="914400" rtl="0" latinLnBrk="0">
        <a:lnSpc>
          <a:spcPct val="90000"/>
        </a:lnSpc>
        <a:spcBef>
          <a:spcPts val="0"/>
        </a:spcBef>
        <a:spcAft>
          <a:spcPts val="0"/>
        </a:spcAft>
        <a:buClrTx/>
        <a:buSzTx/>
        <a:buFontTx/>
        <a:buNone/>
        <a:tabLst/>
        <a:defRPr sz="3600" b="1" i="0" u="none" strike="noStrike" cap="none" spc="300" baseline="0">
          <a:solidFill>
            <a:srgbClr val="000000"/>
          </a:solidFill>
          <a:uFillTx/>
          <a:latin typeface="Segoe UI Semibold"/>
          <a:ea typeface="Segoe UI Semibold"/>
          <a:cs typeface="Segoe UI Semibold"/>
          <a:sym typeface="Segoe UI Semibold"/>
        </a:defRPr>
      </a:lvl1pPr>
      <a:lvl2pPr marL="0" marR="0" indent="0" algn="l" defTabSz="914400" rtl="0" latinLnBrk="0">
        <a:lnSpc>
          <a:spcPct val="90000"/>
        </a:lnSpc>
        <a:spcBef>
          <a:spcPts val="0"/>
        </a:spcBef>
        <a:spcAft>
          <a:spcPts val="0"/>
        </a:spcAft>
        <a:buClrTx/>
        <a:buSzTx/>
        <a:buFontTx/>
        <a:buNone/>
        <a:tabLst/>
        <a:defRPr sz="3600" b="1" i="0" u="none" strike="noStrike" cap="none" spc="300" baseline="0">
          <a:solidFill>
            <a:srgbClr val="000000"/>
          </a:solidFill>
          <a:uFillTx/>
          <a:latin typeface="Segoe UI Semibold"/>
          <a:ea typeface="Segoe UI Semibold"/>
          <a:cs typeface="Segoe UI Semibold"/>
          <a:sym typeface="Segoe UI Semibold"/>
        </a:defRPr>
      </a:lvl2pPr>
      <a:lvl3pPr marL="0" marR="0" indent="0" algn="l" defTabSz="914400" rtl="0" latinLnBrk="0">
        <a:lnSpc>
          <a:spcPct val="90000"/>
        </a:lnSpc>
        <a:spcBef>
          <a:spcPts val="0"/>
        </a:spcBef>
        <a:spcAft>
          <a:spcPts val="0"/>
        </a:spcAft>
        <a:buClrTx/>
        <a:buSzTx/>
        <a:buFontTx/>
        <a:buNone/>
        <a:tabLst/>
        <a:defRPr sz="3600" b="1" i="0" u="none" strike="noStrike" cap="none" spc="300" baseline="0">
          <a:solidFill>
            <a:srgbClr val="000000"/>
          </a:solidFill>
          <a:uFillTx/>
          <a:latin typeface="Segoe UI Semibold"/>
          <a:ea typeface="Segoe UI Semibold"/>
          <a:cs typeface="Segoe UI Semibold"/>
          <a:sym typeface="Segoe UI Semibold"/>
        </a:defRPr>
      </a:lvl3pPr>
      <a:lvl4pPr marL="0" marR="0" indent="0" algn="l" defTabSz="914400" rtl="0" latinLnBrk="0">
        <a:lnSpc>
          <a:spcPct val="90000"/>
        </a:lnSpc>
        <a:spcBef>
          <a:spcPts val="0"/>
        </a:spcBef>
        <a:spcAft>
          <a:spcPts val="0"/>
        </a:spcAft>
        <a:buClrTx/>
        <a:buSzTx/>
        <a:buFontTx/>
        <a:buNone/>
        <a:tabLst/>
        <a:defRPr sz="3600" b="1" i="0" u="none" strike="noStrike" cap="none" spc="300" baseline="0">
          <a:solidFill>
            <a:srgbClr val="000000"/>
          </a:solidFill>
          <a:uFillTx/>
          <a:latin typeface="Segoe UI Semibold"/>
          <a:ea typeface="Segoe UI Semibold"/>
          <a:cs typeface="Segoe UI Semibold"/>
          <a:sym typeface="Segoe UI Semibold"/>
        </a:defRPr>
      </a:lvl4pPr>
      <a:lvl5pPr marL="0" marR="0" indent="0" algn="l" defTabSz="914400" rtl="0" latinLnBrk="0">
        <a:lnSpc>
          <a:spcPct val="90000"/>
        </a:lnSpc>
        <a:spcBef>
          <a:spcPts val="0"/>
        </a:spcBef>
        <a:spcAft>
          <a:spcPts val="0"/>
        </a:spcAft>
        <a:buClrTx/>
        <a:buSzTx/>
        <a:buFontTx/>
        <a:buNone/>
        <a:tabLst/>
        <a:defRPr sz="3600" b="1" i="0" u="none" strike="noStrike" cap="none" spc="300" baseline="0">
          <a:solidFill>
            <a:srgbClr val="000000"/>
          </a:solidFill>
          <a:uFillTx/>
          <a:latin typeface="Segoe UI Semibold"/>
          <a:ea typeface="Segoe UI Semibold"/>
          <a:cs typeface="Segoe UI Semibold"/>
          <a:sym typeface="Segoe UI Semibold"/>
        </a:defRPr>
      </a:lvl5pPr>
      <a:lvl6pPr marL="0" marR="0" indent="0" algn="l" defTabSz="914400" rtl="0" latinLnBrk="0">
        <a:lnSpc>
          <a:spcPct val="90000"/>
        </a:lnSpc>
        <a:spcBef>
          <a:spcPts val="0"/>
        </a:spcBef>
        <a:spcAft>
          <a:spcPts val="0"/>
        </a:spcAft>
        <a:buClrTx/>
        <a:buSzTx/>
        <a:buFontTx/>
        <a:buNone/>
        <a:tabLst/>
        <a:defRPr sz="3600" b="1" i="0" u="none" strike="noStrike" cap="none" spc="300" baseline="0">
          <a:solidFill>
            <a:srgbClr val="000000"/>
          </a:solidFill>
          <a:uFillTx/>
          <a:latin typeface="Segoe UI Semibold"/>
          <a:ea typeface="Segoe UI Semibold"/>
          <a:cs typeface="Segoe UI Semibold"/>
          <a:sym typeface="Segoe UI Semibold"/>
        </a:defRPr>
      </a:lvl6pPr>
      <a:lvl7pPr marL="0" marR="0" indent="0" algn="l" defTabSz="914400" rtl="0" latinLnBrk="0">
        <a:lnSpc>
          <a:spcPct val="90000"/>
        </a:lnSpc>
        <a:spcBef>
          <a:spcPts val="0"/>
        </a:spcBef>
        <a:spcAft>
          <a:spcPts val="0"/>
        </a:spcAft>
        <a:buClrTx/>
        <a:buSzTx/>
        <a:buFontTx/>
        <a:buNone/>
        <a:tabLst/>
        <a:defRPr sz="3600" b="1" i="0" u="none" strike="noStrike" cap="none" spc="300" baseline="0">
          <a:solidFill>
            <a:srgbClr val="000000"/>
          </a:solidFill>
          <a:uFillTx/>
          <a:latin typeface="Segoe UI Semibold"/>
          <a:ea typeface="Segoe UI Semibold"/>
          <a:cs typeface="Segoe UI Semibold"/>
          <a:sym typeface="Segoe UI Semibold"/>
        </a:defRPr>
      </a:lvl7pPr>
      <a:lvl8pPr marL="0" marR="0" indent="0" algn="l" defTabSz="914400" rtl="0" latinLnBrk="0">
        <a:lnSpc>
          <a:spcPct val="90000"/>
        </a:lnSpc>
        <a:spcBef>
          <a:spcPts val="0"/>
        </a:spcBef>
        <a:spcAft>
          <a:spcPts val="0"/>
        </a:spcAft>
        <a:buClrTx/>
        <a:buSzTx/>
        <a:buFontTx/>
        <a:buNone/>
        <a:tabLst/>
        <a:defRPr sz="3600" b="1" i="0" u="none" strike="noStrike" cap="none" spc="300" baseline="0">
          <a:solidFill>
            <a:srgbClr val="000000"/>
          </a:solidFill>
          <a:uFillTx/>
          <a:latin typeface="Segoe UI Semibold"/>
          <a:ea typeface="Segoe UI Semibold"/>
          <a:cs typeface="Segoe UI Semibold"/>
          <a:sym typeface="Segoe UI Semibold"/>
        </a:defRPr>
      </a:lvl8pPr>
      <a:lvl9pPr marL="0" marR="0" indent="0" algn="l" defTabSz="914400" rtl="0" latinLnBrk="0">
        <a:lnSpc>
          <a:spcPct val="90000"/>
        </a:lnSpc>
        <a:spcBef>
          <a:spcPts val="0"/>
        </a:spcBef>
        <a:spcAft>
          <a:spcPts val="0"/>
        </a:spcAft>
        <a:buClrTx/>
        <a:buSzTx/>
        <a:buFontTx/>
        <a:buNone/>
        <a:tabLst/>
        <a:defRPr sz="3600" b="1" i="0" u="none" strike="noStrike" cap="none" spc="300" baseline="0">
          <a:solidFill>
            <a:srgbClr val="000000"/>
          </a:solidFill>
          <a:uFillTx/>
          <a:latin typeface="Segoe UI Semibold"/>
          <a:ea typeface="Segoe UI Semibold"/>
          <a:cs typeface="Segoe UI Semibold"/>
          <a:sym typeface="Segoe UI Semibold"/>
        </a:defRPr>
      </a:lvl9pPr>
    </p:titleStyle>
    <p:bodyStyle>
      <a:lvl1pPr marL="0" marR="0" indent="0" algn="r" defTabSz="914400" rtl="0" latinLnBrk="0">
        <a:lnSpc>
          <a:spcPct val="90000"/>
        </a:lnSpc>
        <a:spcBef>
          <a:spcPts val="1000"/>
        </a:spcBef>
        <a:spcAft>
          <a:spcPts val="0"/>
        </a:spcAft>
        <a:buClrTx/>
        <a:buSzTx/>
        <a:buFontTx/>
        <a:buNone/>
        <a:tabLst/>
        <a:defRPr sz="2400" b="1" i="0" u="none" strike="noStrike" cap="none" spc="0" baseline="0">
          <a:solidFill>
            <a:srgbClr val="000000"/>
          </a:solidFill>
          <a:uFillTx/>
          <a:latin typeface="Segoe UI"/>
          <a:ea typeface="Segoe UI"/>
          <a:cs typeface="Segoe UI"/>
          <a:sym typeface="Segoe UI"/>
        </a:defRPr>
      </a:lvl1pPr>
      <a:lvl2pPr marL="0" marR="0" indent="0" algn="r" defTabSz="914400" rtl="0" latinLnBrk="0">
        <a:lnSpc>
          <a:spcPct val="90000"/>
        </a:lnSpc>
        <a:spcBef>
          <a:spcPts val="1000"/>
        </a:spcBef>
        <a:spcAft>
          <a:spcPts val="0"/>
        </a:spcAft>
        <a:buClrTx/>
        <a:buSzTx/>
        <a:buFontTx/>
        <a:buNone/>
        <a:tabLst/>
        <a:defRPr sz="2400" b="1" i="0" u="none" strike="noStrike" cap="none" spc="0" baseline="0">
          <a:solidFill>
            <a:srgbClr val="000000"/>
          </a:solidFill>
          <a:uFillTx/>
          <a:latin typeface="Segoe UI"/>
          <a:ea typeface="Segoe UI"/>
          <a:cs typeface="Segoe UI"/>
          <a:sym typeface="Segoe UI"/>
        </a:defRPr>
      </a:lvl2pPr>
      <a:lvl3pPr marL="0" marR="0" indent="0" algn="r" defTabSz="914400" rtl="0" latinLnBrk="0">
        <a:lnSpc>
          <a:spcPct val="90000"/>
        </a:lnSpc>
        <a:spcBef>
          <a:spcPts val="1000"/>
        </a:spcBef>
        <a:spcAft>
          <a:spcPts val="0"/>
        </a:spcAft>
        <a:buClrTx/>
        <a:buSzTx/>
        <a:buFontTx/>
        <a:buNone/>
        <a:tabLst/>
        <a:defRPr sz="2400" b="1" i="0" u="none" strike="noStrike" cap="none" spc="0" baseline="0">
          <a:solidFill>
            <a:srgbClr val="000000"/>
          </a:solidFill>
          <a:uFillTx/>
          <a:latin typeface="Segoe UI"/>
          <a:ea typeface="Segoe UI"/>
          <a:cs typeface="Segoe UI"/>
          <a:sym typeface="Segoe UI"/>
        </a:defRPr>
      </a:lvl3pPr>
      <a:lvl4pPr marL="0" marR="0" indent="0" algn="r" defTabSz="914400" rtl="0" latinLnBrk="0">
        <a:lnSpc>
          <a:spcPct val="90000"/>
        </a:lnSpc>
        <a:spcBef>
          <a:spcPts val="1000"/>
        </a:spcBef>
        <a:spcAft>
          <a:spcPts val="0"/>
        </a:spcAft>
        <a:buClrTx/>
        <a:buSzTx/>
        <a:buFontTx/>
        <a:buNone/>
        <a:tabLst/>
        <a:defRPr sz="2400" b="1" i="0" u="none" strike="noStrike" cap="none" spc="0" baseline="0">
          <a:solidFill>
            <a:srgbClr val="000000"/>
          </a:solidFill>
          <a:uFillTx/>
          <a:latin typeface="Segoe UI"/>
          <a:ea typeface="Segoe UI"/>
          <a:cs typeface="Segoe UI"/>
          <a:sym typeface="Segoe UI"/>
        </a:defRPr>
      </a:lvl4pPr>
      <a:lvl5pPr marL="0" marR="0" indent="0" algn="r" defTabSz="914400" rtl="0" latinLnBrk="0">
        <a:lnSpc>
          <a:spcPct val="90000"/>
        </a:lnSpc>
        <a:spcBef>
          <a:spcPts val="1000"/>
        </a:spcBef>
        <a:spcAft>
          <a:spcPts val="0"/>
        </a:spcAft>
        <a:buClrTx/>
        <a:buSzTx/>
        <a:buFontTx/>
        <a:buNone/>
        <a:tabLst/>
        <a:defRPr sz="2400" b="1" i="0" u="none" strike="noStrike" cap="none" spc="0" baseline="0">
          <a:solidFill>
            <a:srgbClr val="000000"/>
          </a:solidFill>
          <a:uFillTx/>
          <a:latin typeface="Segoe UI"/>
          <a:ea typeface="Segoe UI"/>
          <a:cs typeface="Segoe UI"/>
          <a:sym typeface="Segoe UI"/>
        </a:defRPr>
      </a:lvl5pPr>
      <a:lvl6pPr marL="2590800" marR="0" indent="-304800" algn="r" defTabSz="914400" rtl="0" latinLnBrk="0">
        <a:lnSpc>
          <a:spcPct val="90000"/>
        </a:lnSpc>
        <a:spcBef>
          <a:spcPts val="1000"/>
        </a:spcBef>
        <a:spcAft>
          <a:spcPts val="0"/>
        </a:spcAft>
        <a:buClrTx/>
        <a:buSzPct val="100000"/>
        <a:buFontTx/>
        <a:buChar char="•"/>
        <a:tabLst/>
        <a:defRPr sz="2400" b="1" i="0" u="none" strike="noStrike" cap="none" spc="0" baseline="0">
          <a:solidFill>
            <a:srgbClr val="000000"/>
          </a:solidFill>
          <a:uFillTx/>
          <a:latin typeface="Segoe UI"/>
          <a:ea typeface="Segoe UI"/>
          <a:cs typeface="Segoe UI"/>
          <a:sym typeface="Segoe UI"/>
        </a:defRPr>
      </a:lvl6pPr>
      <a:lvl7pPr marL="3048000" marR="0" indent="-304800" algn="r" defTabSz="914400" rtl="0" latinLnBrk="0">
        <a:lnSpc>
          <a:spcPct val="90000"/>
        </a:lnSpc>
        <a:spcBef>
          <a:spcPts val="1000"/>
        </a:spcBef>
        <a:spcAft>
          <a:spcPts val="0"/>
        </a:spcAft>
        <a:buClrTx/>
        <a:buSzPct val="100000"/>
        <a:buFontTx/>
        <a:buChar char="•"/>
        <a:tabLst/>
        <a:defRPr sz="2400" b="1" i="0" u="none" strike="noStrike" cap="none" spc="0" baseline="0">
          <a:solidFill>
            <a:srgbClr val="000000"/>
          </a:solidFill>
          <a:uFillTx/>
          <a:latin typeface="Segoe UI"/>
          <a:ea typeface="Segoe UI"/>
          <a:cs typeface="Segoe UI"/>
          <a:sym typeface="Segoe UI"/>
        </a:defRPr>
      </a:lvl7pPr>
      <a:lvl8pPr marL="3505200" marR="0" indent="-304800" algn="r" defTabSz="914400" rtl="0" latinLnBrk="0">
        <a:lnSpc>
          <a:spcPct val="90000"/>
        </a:lnSpc>
        <a:spcBef>
          <a:spcPts val="1000"/>
        </a:spcBef>
        <a:spcAft>
          <a:spcPts val="0"/>
        </a:spcAft>
        <a:buClrTx/>
        <a:buSzPct val="100000"/>
        <a:buFontTx/>
        <a:buChar char="•"/>
        <a:tabLst/>
        <a:defRPr sz="2400" b="1" i="0" u="none" strike="noStrike" cap="none" spc="0" baseline="0">
          <a:solidFill>
            <a:srgbClr val="000000"/>
          </a:solidFill>
          <a:uFillTx/>
          <a:latin typeface="Segoe UI"/>
          <a:ea typeface="Segoe UI"/>
          <a:cs typeface="Segoe UI"/>
          <a:sym typeface="Segoe UI"/>
        </a:defRPr>
      </a:lvl8pPr>
      <a:lvl9pPr marL="3962400" marR="0" indent="-304800" algn="r" defTabSz="914400" rtl="0" latinLnBrk="0">
        <a:lnSpc>
          <a:spcPct val="90000"/>
        </a:lnSpc>
        <a:spcBef>
          <a:spcPts val="1000"/>
        </a:spcBef>
        <a:spcAft>
          <a:spcPts val="0"/>
        </a:spcAft>
        <a:buClrTx/>
        <a:buSzPct val="100000"/>
        <a:buFontTx/>
        <a:buChar char="•"/>
        <a:tabLst/>
        <a:defRPr sz="2400" b="1" i="0" u="none" strike="noStrike" cap="none" spc="0" baseline="0">
          <a:solidFill>
            <a:srgbClr val="000000"/>
          </a:solidFill>
          <a:uFillTx/>
          <a:latin typeface="Segoe UI"/>
          <a:ea typeface="Segoe UI"/>
          <a:cs typeface="Segoe UI"/>
          <a:sym typeface="Segoe U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אל&quot;מ מיל' רון קנזי"/>
          <p:cNvSpPr txBox="1"/>
          <p:nvPr/>
        </p:nvSpPr>
        <p:spPr>
          <a:xfrm>
            <a:off x="1262792" y="4172811"/>
            <a:ext cx="4223075" cy="604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rtl="1">
              <a:lnSpc>
                <a:spcPct val="90000"/>
              </a:lnSpc>
              <a:spcBef>
                <a:spcPts val="1000"/>
              </a:spcBef>
              <a:defRPr sz="3700" b="1" spc="277">
                <a:gradFill flip="none" rotWithShape="1">
                  <a:gsLst>
                    <a:gs pos="0">
                      <a:srgbClr val="F8FDFF"/>
                    </a:gs>
                    <a:gs pos="100000">
                      <a:srgbClr val="FFFFFF"/>
                    </a:gs>
                  </a:gsLst>
                  <a:lin ang="5400000" scaled="0"/>
                </a:gradFill>
                <a:latin typeface="Helvetica Neue"/>
                <a:ea typeface="Helvetica Neue"/>
                <a:cs typeface="Helvetica Neue"/>
                <a:sym typeface="Helvetica Neue"/>
              </a:defRPr>
            </a:lvl1pPr>
          </a:lstStyle>
          <a:p>
            <a:r>
              <a:rPr dirty="0" err="1"/>
              <a:t>אל</a:t>
            </a:r>
            <a:r>
              <a:rPr lang="he-IL" dirty="0"/>
              <a:t>"</a:t>
            </a:r>
            <a:r>
              <a:rPr dirty="0"/>
              <a:t>מ </a:t>
            </a:r>
            <a:r>
              <a:rPr dirty="0" err="1"/>
              <a:t>מיל</a:t>
            </a:r>
            <a:r>
              <a:rPr dirty="0"/>
              <a:t>'</a:t>
            </a:r>
            <a:r>
              <a:rPr lang="he-IL" dirty="0"/>
              <a:t> </a:t>
            </a:r>
            <a:r>
              <a:rPr dirty="0" err="1"/>
              <a:t>רון</a:t>
            </a:r>
            <a:r>
              <a:rPr dirty="0"/>
              <a:t> </a:t>
            </a:r>
            <a:r>
              <a:rPr dirty="0" err="1"/>
              <a:t>קנזי</a:t>
            </a:r>
            <a:endParaRPr dirty="0"/>
          </a:p>
        </p:txBody>
      </p:sp>
      <p:pic>
        <p:nvPicPr>
          <p:cNvPr id="3" name="תמונה 2">
            <a:extLst>
              <a:ext uri="{FF2B5EF4-FFF2-40B4-BE49-F238E27FC236}">
                <a16:creationId xmlns:a16="http://schemas.microsoft.com/office/drawing/2014/main" id="{143C95F0-9CDA-31C4-C5C8-5C99CBAE2F11}"/>
              </a:ext>
            </a:extLst>
          </p:cNvPr>
          <p:cNvPicPr>
            <a:picLocks noChangeAspect="1"/>
          </p:cNvPicPr>
          <p:nvPr/>
        </p:nvPicPr>
        <p:blipFill>
          <a:blip r:embed="rId2"/>
          <a:stretch>
            <a:fillRect/>
          </a:stretch>
        </p:blipFill>
        <p:spPr>
          <a:xfrm>
            <a:off x="17410" y="0"/>
            <a:ext cx="12174589" cy="6858000"/>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 name="simone-secci-49uySSA678U-unsplash.jpg" descr="simone-secci-49uySSA678U-unsplash.jpg"/>
          <p:cNvPicPr>
            <a:picLocks noChangeAspect="1"/>
          </p:cNvPicPr>
          <p:nvPr/>
        </p:nvPicPr>
        <p:blipFill>
          <a:blip r:embed="rId2">
            <a:alphaModFix amt="70142"/>
          </a:blip>
          <a:stretch>
            <a:fillRect/>
          </a:stretch>
        </p:blipFill>
        <p:spPr>
          <a:xfrm>
            <a:off x="-989497" y="-6802"/>
            <a:ext cx="5153254" cy="6871604"/>
          </a:xfrm>
          <a:prstGeom prst="rect">
            <a:avLst/>
          </a:prstGeom>
          <a:ln w="12700">
            <a:miter lim="400000"/>
          </a:ln>
        </p:spPr>
      </p:pic>
      <p:sp>
        <p:nvSpPr>
          <p:cNvPr id="623" name="אז מה כן?"/>
          <p:cNvSpPr txBox="1"/>
          <p:nvPr/>
        </p:nvSpPr>
        <p:spPr>
          <a:xfrm>
            <a:off x="8406490" y="521333"/>
            <a:ext cx="3176406" cy="537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defRPr sz="3000">
                <a:solidFill>
                  <a:srgbClr val="182B39"/>
                </a:solidFill>
                <a:latin typeface="Helvetica Neue"/>
                <a:ea typeface="Helvetica Neue"/>
                <a:cs typeface="Helvetica Neue"/>
                <a:sym typeface="Helvetica Neue"/>
              </a:defRPr>
            </a:lvl1pPr>
          </a:lstStyle>
          <a:p>
            <a:r>
              <a:t>אז מה כן?</a:t>
            </a:r>
          </a:p>
        </p:txBody>
      </p:sp>
      <p:sp>
        <p:nvSpPr>
          <p:cNvPr id="624" name="Line"/>
          <p:cNvSpPr/>
          <p:nvPr/>
        </p:nvSpPr>
        <p:spPr>
          <a:xfrm flipH="1" flipV="1">
            <a:off x="9907348" y="1071248"/>
            <a:ext cx="1603376" cy="1"/>
          </a:xfrm>
          <a:prstGeom prst="line">
            <a:avLst/>
          </a:prstGeom>
          <a:ln w="25400">
            <a:solidFill>
              <a:srgbClr val="B3A97F"/>
            </a:solidFill>
            <a:miter lim="400000"/>
          </a:ln>
        </p:spPr>
        <p:txBody>
          <a:bodyPr lIns="45718" tIns="45718" rIns="45718" bIns="45718"/>
          <a:lstStyle/>
          <a:p>
            <a:pPr>
              <a:defRPr>
                <a:latin typeface="蘋果儷中黑"/>
                <a:ea typeface="蘋果儷中黑"/>
                <a:cs typeface="蘋果儷中黑"/>
                <a:sym typeface="蘋果儷中黑"/>
              </a:defRPr>
            </a:pPr>
            <a:endParaRPr/>
          </a:p>
        </p:txBody>
      </p:sp>
      <p:sp>
        <p:nvSpPr>
          <p:cNvPr id="625" name="Text Placeholder 17"/>
          <p:cNvSpPr txBox="1"/>
          <p:nvPr/>
        </p:nvSpPr>
        <p:spPr>
          <a:xfrm>
            <a:off x="4173933" y="1740930"/>
            <a:ext cx="7374135" cy="840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213233" indent="-213233" algn="r" defTabSz="841247" rtl="1">
              <a:lnSpc>
                <a:spcPct val="90000"/>
              </a:lnSpc>
              <a:spcBef>
                <a:spcPts val="200"/>
              </a:spcBef>
              <a:defRPr sz="4000" b="1">
                <a:solidFill>
                  <a:srgbClr val="182A37"/>
                </a:solidFill>
                <a:latin typeface="Helvetica Neue"/>
                <a:ea typeface="Helvetica Neue"/>
                <a:cs typeface="Helvetica Neue"/>
                <a:sym typeface="Helvetica Neue"/>
              </a:defRPr>
            </a:lvl1pPr>
          </a:lstStyle>
          <a:p>
            <a:r>
              <a:rPr dirty="0" err="1"/>
              <a:t>איך</a:t>
            </a:r>
            <a:r>
              <a:rPr dirty="0"/>
              <a:t> </a:t>
            </a:r>
            <a:r>
              <a:rPr dirty="0" err="1"/>
              <a:t>נגן</a:t>
            </a:r>
            <a:r>
              <a:rPr dirty="0"/>
              <a:t> </a:t>
            </a:r>
            <a:r>
              <a:rPr dirty="0" err="1"/>
              <a:t>על</a:t>
            </a:r>
            <a:r>
              <a:rPr dirty="0"/>
              <a:t> </a:t>
            </a:r>
            <a:r>
              <a:rPr dirty="0" err="1"/>
              <a:t>כספינו</a:t>
            </a:r>
            <a:r>
              <a:rPr dirty="0"/>
              <a:t>?</a:t>
            </a:r>
          </a:p>
        </p:txBody>
      </p:sp>
      <p:sp>
        <p:nvSpPr>
          <p:cNvPr id="626" name="מציין מיקום טקסט 1"/>
          <p:cNvSpPr txBox="1"/>
          <p:nvPr/>
        </p:nvSpPr>
        <p:spPr>
          <a:xfrm>
            <a:off x="4490243" y="2860245"/>
            <a:ext cx="6741514" cy="31549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85000" lnSpcReduction="20000"/>
          </a:bodyPr>
          <a:lstStyle/>
          <a:p>
            <a:pPr marL="361188" indent="-361188" algn="r" defTabSz="722376" rtl="1">
              <a:lnSpc>
                <a:spcPct val="150000"/>
              </a:lnSpc>
              <a:spcBef>
                <a:spcPts val="200"/>
              </a:spcBef>
              <a:buSzPct val="100000"/>
              <a:buAutoNum type="arabicPeriod"/>
              <a:defRPr sz="1896">
                <a:solidFill>
                  <a:srgbClr val="192C3A"/>
                </a:solidFill>
                <a:latin typeface="Helvetica Neue"/>
                <a:ea typeface="Helvetica Neue"/>
                <a:cs typeface="Helvetica Neue"/>
                <a:sym typeface="Helvetica Neue"/>
              </a:defRPr>
            </a:pPr>
            <a:r>
              <a:rPr dirty="0" err="1"/>
              <a:t>לא</a:t>
            </a:r>
            <a:r>
              <a:rPr dirty="0"/>
              <a:t> </a:t>
            </a:r>
            <a:r>
              <a:rPr dirty="0" err="1"/>
              <a:t>לגעת</a:t>
            </a:r>
            <a:r>
              <a:rPr dirty="0"/>
              <a:t> </a:t>
            </a:r>
            <a:r>
              <a:rPr dirty="0" err="1"/>
              <a:t>בקרנות</a:t>
            </a:r>
            <a:r>
              <a:rPr dirty="0"/>
              <a:t> </a:t>
            </a:r>
            <a:r>
              <a:rPr lang="he-IL" dirty="0"/>
              <a:t>ה</a:t>
            </a:r>
            <a:r>
              <a:rPr dirty="0" err="1"/>
              <a:t>השתלמות</a:t>
            </a:r>
            <a:r>
              <a:rPr dirty="0"/>
              <a:t> </a:t>
            </a:r>
            <a:r>
              <a:rPr dirty="0" err="1"/>
              <a:t>ובקופות</a:t>
            </a:r>
            <a:r>
              <a:rPr dirty="0"/>
              <a:t> </a:t>
            </a:r>
            <a:r>
              <a:rPr lang="he-IL" dirty="0"/>
              <a:t>ה</a:t>
            </a:r>
            <a:r>
              <a:rPr dirty="0" err="1"/>
              <a:t>גמל</a:t>
            </a:r>
            <a:r>
              <a:rPr dirty="0"/>
              <a:t> </a:t>
            </a:r>
            <a:r>
              <a:rPr lang="he-IL" dirty="0"/>
              <a:t>(</a:t>
            </a:r>
            <a:r>
              <a:rPr dirty="0" err="1"/>
              <a:t>מוצר</a:t>
            </a:r>
            <a:r>
              <a:rPr dirty="0"/>
              <a:t> </a:t>
            </a:r>
            <a:r>
              <a:rPr dirty="0" err="1"/>
              <a:t>פנסיוני</a:t>
            </a:r>
            <a:r>
              <a:rPr lang="he-IL" dirty="0"/>
              <a:t>)</a:t>
            </a:r>
            <a:endParaRPr dirty="0"/>
          </a:p>
          <a:p>
            <a:pPr marL="361188" indent="-361188" algn="r" defTabSz="722376" rtl="1">
              <a:lnSpc>
                <a:spcPct val="150000"/>
              </a:lnSpc>
              <a:spcBef>
                <a:spcPts val="200"/>
              </a:spcBef>
              <a:buSzPct val="100000"/>
              <a:buAutoNum type="arabicPeriod"/>
              <a:defRPr sz="1896">
                <a:solidFill>
                  <a:srgbClr val="192C3A"/>
                </a:solidFill>
                <a:latin typeface="Helvetica Neue"/>
                <a:ea typeface="Helvetica Neue"/>
                <a:cs typeface="Helvetica Neue"/>
                <a:sym typeface="Helvetica Neue"/>
              </a:defRPr>
            </a:pPr>
            <a:r>
              <a:rPr lang="he-IL" dirty="0"/>
              <a:t>איתור </a:t>
            </a:r>
            <a:r>
              <a:rPr dirty="0" err="1"/>
              <a:t>מגני</a:t>
            </a:r>
            <a:r>
              <a:rPr dirty="0"/>
              <a:t> </a:t>
            </a:r>
            <a:r>
              <a:rPr dirty="0" err="1"/>
              <a:t>מס</a:t>
            </a:r>
            <a:r>
              <a:rPr dirty="0"/>
              <a:t> </a:t>
            </a:r>
            <a:r>
              <a:rPr dirty="0" err="1"/>
              <a:t>בניהול</a:t>
            </a:r>
            <a:r>
              <a:rPr dirty="0"/>
              <a:t> </a:t>
            </a:r>
            <a:r>
              <a:rPr dirty="0" err="1"/>
              <a:t>השקעות</a:t>
            </a:r>
            <a:r>
              <a:rPr lang="he-IL" dirty="0"/>
              <a:t>:</a:t>
            </a:r>
            <a:r>
              <a:rPr dirty="0"/>
              <a:t> </a:t>
            </a:r>
            <a:r>
              <a:rPr dirty="0" err="1"/>
              <a:t>תיקון</a:t>
            </a:r>
            <a:r>
              <a:rPr dirty="0"/>
              <a:t> </a:t>
            </a:r>
            <a:r>
              <a:rPr lang="he-IL" dirty="0"/>
              <a:t>190,</a:t>
            </a:r>
            <a:r>
              <a:rPr dirty="0"/>
              <a:t> </a:t>
            </a:r>
            <a:r>
              <a:rPr dirty="0" err="1"/>
              <a:t>פוליסות</a:t>
            </a:r>
            <a:r>
              <a:rPr dirty="0"/>
              <a:t> </a:t>
            </a:r>
            <a:r>
              <a:rPr dirty="0" err="1"/>
              <a:t>חסכון</a:t>
            </a:r>
            <a:r>
              <a:rPr lang="he-IL" dirty="0"/>
              <a:t>,</a:t>
            </a:r>
            <a:r>
              <a:rPr dirty="0"/>
              <a:t> </a:t>
            </a:r>
            <a:r>
              <a:rPr lang="he-IL" dirty="0"/>
              <a:t>קרנות </a:t>
            </a:r>
            <a:r>
              <a:rPr dirty="0" err="1"/>
              <a:t>השתלמות</a:t>
            </a:r>
            <a:r>
              <a:rPr lang="he-IL" dirty="0"/>
              <a:t>, </a:t>
            </a:r>
            <a:r>
              <a:rPr dirty="0" err="1"/>
              <a:t>קופ</a:t>
            </a:r>
            <a:r>
              <a:rPr lang="he-IL" dirty="0" err="1"/>
              <a:t>ות</a:t>
            </a:r>
            <a:r>
              <a:rPr lang="he-IL" dirty="0"/>
              <a:t> גמל להשקעה</a:t>
            </a:r>
            <a:endParaRPr dirty="0"/>
          </a:p>
          <a:p>
            <a:pPr marL="361188" indent="-361188" algn="r" defTabSz="722376" rtl="1">
              <a:lnSpc>
                <a:spcPct val="150000"/>
              </a:lnSpc>
              <a:spcBef>
                <a:spcPts val="200"/>
              </a:spcBef>
              <a:buSzPct val="100000"/>
              <a:buAutoNum type="arabicPeriod"/>
              <a:defRPr sz="1896">
                <a:solidFill>
                  <a:srgbClr val="192C3A"/>
                </a:solidFill>
                <a:latin typeface="Helvetica Neue"/>
                <a:ea typeface="Helvetica Neue"/>
                <a:cs typeface="Helvetica Neue"/>
                <a:sym typeface="Helvetica Neue"/>
              </a:defRPr>
            </a:pPr>
            <a:r>
              <a:rPr dirty="0" err="1"/>
              <a:t>טווח</a:t>
            </a:r>
            <a:r>
              <a:rPr dirty="0"/>
              <a:t> </a:t>
            </a:r>
            <a:r>
              <a:rPr dirty="0" err="1"/>
              <a:t>ההשקעה</a:t>
            </a:r>
            <a:r>
              <a:rPr dirty="0"/>
              <a:t> </a:t>
            </a:r>
            <a:r>
              <a:rPr dirty="0" err="1"/>
              <a:t>והקשר</a:t>
            </a:r>
            <a:r>
              <a:rPr dirty="0"/>
              <a:t> </a:t>
            </a:r>
            <a:r>
              <a:rPr dirty="0" err="1"/>
              <a:t>לרמות</a:t>
            </a:r>
            <a:r>
              <a:rPr dirty="0"/>
              <a:t> </a:t>
            </a:r>
            <a:r>
              <a:rPr dirty="0" err="1"/>
              <a:t>הסיכון</a:t>
            </a:r>
            <a:r>
              <a:rPr dirty="0"/>
              <a:t> </a:t>
            </a:r>
            <a:r>
              <a:rPr lang="he-IL" dirty="0"/>
              <a:t>– </a:t>
            </a:r>
            <a:r>
              <a:rPr dirty="0" err="1"/>
              <a:t>המודל</a:t>
            </a:r>
            <a:r>
              <a:rPr dirty="0"/>
              <a:t> </a:t>
            </a:r>
            <a:r>
              <a:rPr dirty="0" err="1"/>
              <a:t>הצ'יליאני</a:t>
            </a:r>
            <a:endParaRPr dirty="0"/>
          </a:p>
          <a:p>
            <a:pPr marL="361188" indent="-361188" algn="r" defTabSz="722376" rtl="1">
              <a:lnSpc>
                <a:spcPct val="150000"/>
              </a:lnSpc>
              <a:spcBef>
                <a:spcPts val="200"/>
              </a:spcBef>
              <a:buSzPct val="100000"/>
              <a:buAutoNum type="arabicPeriod"/>
              <a:defRPr sz="1896">
                <a:solidFill>
                  <a:srgbClr val="192C3A"/>
                </a:solidFill>
                <a:latin typeface="Helvetica Neue"/>
                <a:ea typeface="Helvetica Neue"/>
                <a:cs typeface="Helvetica Neue"/>
                <a:sym typeface="Helvetica Neue"/>
              </a:defRPr>
            </a:pPr>
            <a:r>
              <a:rPr dirty="0" err="1"/>
              <a:t>לא</a:t>
            </a:r>
            <a:r>
              <a:rPr dirty="0"/>
              <a:t> </a:t>
            </a:r>
            <a:r>
              <a:rPr dirty="0" err="1"/>
              <a:t>כל</a:t>
            </a:r>
            <a:r>
              <a:rPr dirty="0"/>
              <a:t> </a:t>
            </a:r>
            <a:r>
              <a:rPr dirty="0" err="1"/>
              <a:t>הביצים</a:t>
            </a:r>
            <a:r>
              <a:rPr dirty="0"/>
              <a:t> </a:t>
            </a:r>
            <a:r>
              <a:rPr dirty="0" err="1"/>
              <a:t>בסל</a:t>
            </a:r>
            <a:r>
              <a:rPr dirty="0"/>
              <a:t> </a:t>
            </a:r>
            <a:r>
              <a:rPr dirty="0" err="1"/>
              <a:t>אחד</a:t>
            </a:r>
            <a:endParaRPr dirty="0"/>
          </a:p>
          <a:p>
            <a:pPr marL="361188" indent="-361188" algn="r" defTabSz="722376" rtl="1">
              <a:lnSpc>
                <a:spcPct val="150000"/>
              </a:lnSpc>
              <a:spcBef>
                <a:spcPts val="200"/>
              </a:spcBef>
              <a:buSzPct val="100000"/>
              <a:buAutoNum type="arabicPeriod"/>
              <a:defRPr sz="1896">
                <a:solidFill>
                  <a:srgbClr val="192C3A"/>
                </a:solidFill>
                <a:latin typeface="Helvetica Neue"/>
                <a:ea typeface="Helvetica Neue"/>
                <a:cs typeface="Helvetica Neue"/>
                <a:sym typeface="Helvetica Neue"/>
              </a:defRPr>
            </a:pPr>
            <a:r>
              <a:rPr dirty="0" err="1"/>
              <a:t>משכנתא</a:t>
            </a:r>
            <a:r>
              <a:rPr dirty="0"/>
              <a:t> </a:t>
            </a:r>
            <a:r>
              <a:rPr dirty="0" err="1"/>
              <a:t>והלוואות</a:t>
            </a:r>
            <a:r>
              <a:rPr dirty="0"/>
              <a:t> </a:t>
            </a:r>
            <a:r>
              <a:rPr lang="he-IL" dirty="0"/>
              <a:t>– מחיר הכסף </a:t>
            </a:r>
            <a:endParaRPr dirty="0"/>
          </a:p>
          <a:p>
            <a:pPr marL="361188" indent="-361188" algn="r" defTabSz="722376" rtl="1">
              <a:lnSpc>
                <a:spcPct val="150000"/>
              </a:lnSpc>
              <a:spcBef>
                <a:spcPts val="200"/>
              </a:spcBef>
              <a:buSzPct val="100000"/>
              <a:buAutoNum type="arabicPeriod"/>
              <a:defRPr sz="1896">
                <a:solidFill>
                  <a:srgbClr val="192C3A"/>
                </a:solidFill>
                <a:latin typeface="Helvetica Neue"/>
                <a:ea typeface="Helvetica Neue"/>
                <a:cs typeface="Helvetica Neue"/>
                <a:sym typeface="Helvetica Neue"/>
              </a:defRPr>
            </a:pPr>
            <a:r>
              <a:rPr dirty="0" err="1"/>
              <a:t>לגעת</a:t>
            </a:r>
            <a:r>
              <a:rPr dirty="0"/>
              <a:t> </a:t>
            </a:r>
            <a:r>
              <a:rPr dirty="0" err="1"/>
              <a:t>בכסף</a:t>
            </a:r>
            <a:r>
              <a:rPr dirty="0"/>
              <a:t> </a:t>
            </a:r>
            <a:r>
              <a:rPr dirty="0" err="1"/>
              <a:t>כל</a:t>
            </a:r>
            <a:r>
              <a:rPr dirty="0"/>
              <a:t> </a:t>
            </a:r>
            <a:r>
              <a:rPr dirty="0" err="1"/>
              <a:t>חצי</a:t>
            </a:r>
            <a:r>
              <a:rPr dirty="0"/>
              <a:t> </a:t>
            </a:r>
            <a:r>
              <a:rPr dirty="0" err="1"/>
              <a:t>שנה</a:t>
            </a:r>
            <a:r>
              <a:rPr dirty="0"/>
              <a:t> </a:t>
            </a:r>
            <a:endParaRPr lang="he-IL" dirty="0"/>
          </a:p>
          <a:p>
            <a:pPr marL="361188" indent="-361188" algn="r" defTabSz="722376" rtl="1">
              <a:lnSpc>
                <a:spcPct val="150000"/>
              </a:lnSpc>
              <a:spcBef>
                <a:spcPts val="200"/>
              </a:spcBef>
              <a:buSzPct val="100000"/>
              <a:buAutoNum type="arabicPeriod"/>
              <a:defRPr sz="1896">
                <a:solidFill>
                  <a:srgbClr val="192C3A"/>
                </a:solidFill>
                <a:latin typeface="Helvetica Neue"/>
                <a:ea typeface="Helvetica Neue"/>
                <a:cs typeface="Helvetica Neue"/>
                <a:sym typeface="Helvetica Neue"/>
              </a:defRPr>
            </a:pPr>
            <a:r>
              <a:rPr lang="he-IL" dirty="0"/>
              <a:t>בדגש על פנסיה צוברת וגם למתחילי עבודה בפנסיה תקציבית – ניהול מושכל ומיטבי של הפנסיה ישפיע משמעותית על איכות החיים בגיל השלישי</a:t>
            </a:r>
            <a:endParaRPr dirty="0"/>
          </a:p>
        </p:txBody>
      </p:sp>
      <p:pic>
        <p:nvPicPr>
          <p:cNvPr id="627" name="tvona_white_logo-01.png" descr="tvona_white_logo-01.png"/>
          <p:cNvPicPr>
            <a:picLocks noChangeAspect="1"/>
          </p:cNvPicPr>
          <p:nvPr/>
        </p:nvPicPr>
        <p:blipFill>
          <a:blip r:embed="rId3"/>
          <a:stretch>
            <a:fillRect/>
          </a:stretch>
        </p:blipFill>
        <p:spPr>
          <a:xfrm>
            <a:off x="496788" y="354186"/>
            <a:ext cx="1754450" cy="777747"/>
          </a:xfrm>
          <a:prstGeom prst="rect">
            <a:avLst/>
          </a:prstGeom>
          <a:ln w="12700">
            <a:miter lim="400000"/>
          </a:ln>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A0CE83CB-3A72-B7DF-7BCB-9BAFFBAAD566}"/>
              </a:ext>
            </a:extLst>
          </p:cNvPr>
          <p:cNvSpPr txBox="1"/>
          <p:nvPr/>
        </p:nvSpPr>
        <p:spPr>
          <a:xfrm>
            <a:off x="4583832" y="-18042"/>
            <a:ext cx="7464152" cy="6894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normAutofit/>
          </a:bodyPr>
          <a:lstStyle>
            <a:lvl1pPr marL="213233" indent="-213233" algn="r" defTabSz="841247" rtl="1">
              <a:lnSpc>
                <a:spcPct val="90000"/>
              </a:lnSpc>
              <a:spcBef>
                <a:spcPts val="200"/>
              </a:spcBef>
              <a:defRPr sz="4000" b="1">
                <a:solidFill>
                  <a:srgbClr val="FCFEFF"/>
                </a:solidFill>
                <a:latin typeface="Helvetica Neue"/>
                <a:ea typeface="Helvetica Neue"/>
                <a:cs typeface="Helvetica Neue"/>
                <a:sym typeface="Helvetica Neue"/>
              </a:defRPr>
            </a:lvl1pPr>
          </a:lstStyle>
          <a:p>
            <a:pPr marL="0" indent="0" algn="ctr" defTabSz="914400">
              <a:spcBef>
                <a:spcPts val="2400"/>
              </a:spcBef>
              <a:defRPr/>
            </a:pPr>
            <a:r>
              <a:rPr lang="he-IL" sz="2800" dirty="0">
                <a:solidFill>
                  <a:schemeClr val="tx1"/>
                </a:solidFill>
                <a:latin typeface="+mj-lt"/>
                <a:cs typeface="Segoe UI Semibold"/>
                <a:sym typeface="Segoe UI Semibold"/>
              </a:rPr>
              <a:t>סקירה שנתית - 2023 </a:t>
            </a:r>
          </a:p>
          <a:p>
            <a:pPr marL="0" indent="0" defTabSz="914400">
              <a:spcBef>
                <a:spcPts val="2400"/>
              </a:spcBef>
              <a:defRPr/>
            </a:pPr>
            <a:r>
              <a:rPr lang="he-IL" sz="1800" dirty="0">
                <a:solidFill>
                  <a:schemeClr val="tx1"/>
                </a:solidFill>
                <a:latin typeface="+mj-lt"/>
                <a:cs typeface="Segoe UI Semibold"/>
              </a:rPr>
              <a:t>מה 7/10 צה״ל איבד בלחימה 575 חיילים.</a:t>
            </a:r>
            <a:br>
              <a:rPr lang="he-IL" sz="1800" dirty="0">
                <a:solidFill>
                  <a:schemeClr val="tx1"/>
                </a:solidFill>
                <a:latin typeface="+mj-lt"/>
                <a:cs typeface="Segoe UI Semibold"/>
              </a:rPr>
            </a:br>
            <a:r>
              <a:rPr lang="he-IL" sz="1800" dirty="0">
                <a:solidFill>
                  <a:schemeClr val="tx1"/>
                </a:solidFill>
                <a:latin typeface="+mj-lt"/>
                <a:cs typeface="Segoe UI Semibold"/>
              </a:rPr>
              <a:t>בשבי נמצאים עדיין 134 חטופים ואנו ממשיכים לייחל לחזרתם במהרה בריאים ושלמים.</a:t>
            </a:r>
            <a:br>
              <a:rPr lang="he-IL" sz="1800" dirty="0">
                <a:solidFill>
                  <a:schemeClr val="tx1"/>
                </a:solidFill>
                <a:latin typeface="+mj-lt"/>
                <a:cs typeface="Segoe UI Semibold"/>
              </a:rPr>
            </a:br>
            <a:r>
              <a:rPr lang="he-IL" sz="1800" dirty="0">
                <a:solidFill>
                  <a:schemeClr val="tx1"/>
                </a:solidFill>
                <a:latin typeface="+mj-lt"/>
                <a:cs typeface="Segoe UI Semibold"/>
              </a:rPr>
              <a:t>ליבנו עם משפחות החללים, החיילים הפצועים,  ובני משפחתם.</a:t>
            </a:r>
            <a:br>
              <a:rPr lang="he-IL" sz="1800" dirty="0">
                <a:solidFill>
                  <a:schemeClr val="tx1"/>
                </a:solidFill>
                <a:latin typeface="+mj-lt"/>
                <a:cs typeface="Segoe UI Semibold"/>
              </a:rPr>
            </a:br>
            <a:r>
              <a:rPr lang="he-IL" sz="1800" dirty="0">
                <a:solidFill>
                  <a:schemeClr val="tx1"/>
                </a:solidFill>
                <a:latin typeface="+mj-lt"/>
                <a:cs typeface="Segoe UI Semibold"/>
              </a:rPr>
              <a:t>הלחץ הבין לאומי מתגבר וכולנו תקווה שנצליח לעמוד ביעדי הלחימה ונצליח להחזיר את החטופים הביתה לשלום.</a:t>
            </a:r>
            <a:br>
              <a:rPr lang="he-IL" sz="1800" dirty="0">
                <a:solidFill>
                  <a:schemeClr val="tx1"/>
                </a:solidFill>
                <a:latin typeface="+mj-lt"/>
                <a:cs typeface="Segoe UI Semibold"/>
              </a:rPr>
            </a:br>
            <a:br>
              <a:rPr lang="he-IL" sz="1800" dirty="0">
                <a:solidFill>
                  <a:schemeClr val="tx1"/>
                </a:solidFill>
                <a:latin typeface="+mj-lt"/>
                <a:cs typeface="Segoe UI Semibold"/>
              </a:rPr>
            </a:br>
            <a:r>
              <a:rPr lang="he-IL" sz="1800" dirty="0">
                <a:solidFill>
                  <a:schemeClr val="tx1"/>
                </a:solidFill>
                <a:latin typeface="+mj-lt"/>
                <a:cs typeface="Segoe UI Semibold"/>
              </a:rPr>
              <a:t>סקירה פיננסית לשנת 2023:</a:t>
            </a:r>
            <a:br>
              <a:rPr lang="he-IL" sz="1800" dirty="0">
                <a:solidFill>
                  <a:schemeClr val="tx1"/>
                </a:solidFill>
                <a:latin typeface="+mj-lt"/>
                <a:cs typeface="Segoe UI Semibold"/>
              </a:rPr>
            </a:br>
            <a:r>
              <a:rPr lang="he-IL" sz="1800" dirty="0">
                <a:solidFill>
                  <a:schemeClr val="tx1"/>
                </a:solidFill>
                <a:latin typeface="+mj-lt"/>
                <a:cs typeface="Segoe UI Semibold"/>
              </a:rPr>
              <a:t>בניגוד מוחלט למציאות של חיינו, שנת 2023 הייתה שנה מצוינת בשווקי ההון בעולם.</a:t>
            </a:r>
            <a:br>
              <a:rPr lang="he-IL" sz="1800" dirty="0">
                <a:solidFill>
                  <a:schemeClr val="tx1"/>
                </a:solidFill>
                <a:latin typeface="+mj-lt"/>
                <a:cs typeface="Segoe UI Semibold"/>
              </a:rPr>
            </a:br>
            <a:r>
              <a:rPr lang="he-IL" sz="1800" dirty="0">
                <a:solidFill>
                  <a:schemeClr val="tx1"/>
                </a:solidFill>
                <a:latin typeface="+mj-lt"/>
                <a:cs typeface="Segoe UI Semibold"/>
              </a:rPr>
              <a:t>בישראל השווקים סיימו את השנה בעליות קלות וזאת למרות המלחמה שפרצה באוקטובר.</a:t>
            </a:r>
            <a:br>
              <a:rPr lang="he-IL" sz="1800" dirty="0">
                <a:solidFill>
                  <a:schemeClr val="tx1"/>
                </a:solidFill>
                <a:latin typeface="+mj-lt"/>
                <a:cs typeface="Segoe UI Semibold"/>
              </a:rPr>
            </a:br>
            <a:r>
              <a:rPr lang="he-IL" sz="1800" dirty="0">
                <a:solidFill>
                  <a:schemeClr val="tx1"/>
                </a:solidFill>
                <a:latin typeface="+mj-lt"/>
                <a:cs typeface="Segoe UI Semibold"/>
              </a:rPr>
              <a:t>השנה החולפת התאפיינה בתנודתיות גבוהה אשר נבעה מהאינפלציה בעולם, המלחמה בין רוסיה ואוקראינה והמלחמה בעזה שפרצה בשבעה באוקטובר.</a:t>
            </a:r>
            <a:br>
              <a:rPr lang="he-IL" sz="1800" dirty="0">
                <a:solidFill>
                  <a:schemeClr val="tx1"/>
                </a:solidFill>
                <a:latin typeface="+mj-lt"/>
                <a:cs typeface="Segoe UI Semibold"/>
              </a:rPr>
            </a:br>
            <a:r>
              <a:rPr lang="he-IL" sz="1800" dirty="0">
                <a:solidFill>
                  <a:schemeClr val="tx1"/>
                </a:solidFill>
                <a:latin typeface="+mj-lt"/>
                <a:cs typeface="Segoe UI Semibold"/>
              </a:rPr>
              <a:t>המסלולים הכללים במוצרים פיננסיים הרוויחו כ-8% בממוצע בשנת 2023.</a:t>
            </a:r>
            <a:br>
              <a:rPr lang="he-IL" sz="1800" dirty="0">
                <a:solidFill>
                  <a:schemeClr val="tx1"/>
                </a:solidFill>
                <a:latin typeface="+mj-lt"/>
                <a:cs typeface="Segoe UI Semibold"/>
              </a:rPr>
            </a:br>
            <a:r>
              <a:rPr lang="he-IL" sz="1800" dirty="0">
                <a:solidFill>
                  <a:schemeClr val="tx1"/>
                </a:solidFill>
                <a:latin typeface="+mj-lt"/>
                <a:cs typeface="Segoe UI Semibold"/>
              </a:rPr>
              <a:t>המסלולים </a:t>
            </a:r>
            <a:r>
              <a:rPr lang="he-IL" sz="1800" dirty="0" err="1">
                <a:solidFill>
                  <a:schemeClr val="tx1"/>
                </a:solidFill>
                <a:latin typeface="+mj-lt"/>
                <a:cs typeface="Segoe UI Semibold"/>
              </a:rPr>
              <a:t>המנייתיים</a:t>
            </a:r>
            <a:r>
              <a:rPr lang="he-IL" sz="1800" dirty="0">
                <a:solidFill>
                  <a:schemeClr val="tx1"/>
                </a:solidFill>
                <a:latin typeface="+mj-lt"/>
                <a:cs typeface="Segoe UI Semibold"/>
              </a:rPr>
              <a:t> סיימו עם תשואה חיובית של כ16% בהובלת מסלולי ה</a:t>
            </a:r>
            <a:r>
              <a:rPr lang="en-US" sz="1800" dirty="0">
                <a:solidFill>
                  <a:schemeClr val="tx1"/>
                </a:solidFill>
                <a:latin typeface="+mj-lt"/>
                <a:cs typeface="Segoe UI Semibold"/>
              </a:rPr>
              <a:t>SP500 </a:t>
            </a:r>
            <a:r>
              <a:rPr lang="he-IL" sz="1800" dirty="0">
                <a:solidFill>
                  <a:schemeClr val="tx1"/>
                </a:solidFill>
                <a:latin typeface="+mj-lt"/>
                <a:cs typeface="Segoe UI Semibold"/>
              </a:rPr>
              <a:t> שהרוויח כ-25% </a:t>
            </a:r>
            <a:r>
              <a:rPr lang="he-IL" sz="1800" dirty="0" err="1">
                <a:solidFill>
                  <a:schemeClr val="tx1"/>
                </a:solidFill>
                <a:latin typeface="+mj-lt"/>
                <a:cs typeface="Segoe UI Semibold"/>
              </a:rPr>
              <a:t>והנאסד"ק</a:t>
            </a:r>
            <a:r>
              <a:rPr lang="he-IL" sz="1800" dirty="0">
                <a:solidFill>
                  <a:schemeClr val="tx1"/>
                </a:solidFill>
                <a:latin typeface="+mj-lt"/>
                <a:cs typeface="Segoe UI Semibold"/>
              </a:rPr>
              <a:t> שהרוויח כ45%.</a:t>
            </a:r>
            <a:br>
              <a:rPr lang="en-US" sz="1800" dirty="0">
                <a:solidFill>
                  <a:schemeClr val="tx1"/>
                </a:solidFill>
                <a:latin typeface="+mj-lt"/>
                <a:cs typeface="Segoe UI Semibold"/>
              </a:rPr>
            </a:br>
            <a:endParaRPr lang="en-US" sz="1800" dirty="0">
              <a:solidFill>
                <a:schemeClr val="tx1"/>
              </a:solidFill>
              <a:latin typeface="+mj-lt"/>
              <a:cs typeface="Segoe UI Semibold"/>
            </a:endParaRPr>
          </a:p>
          <a:p>
            <a:pPr marL="0" indent="0" algn="ctr" defTabSz="914400">
              <a:spcBef>
                <a:spcPts val="2400"/>
              </a:spcBef>
              <a:defRPr/>
            </a:pPr>
            <a:endParaRPr lang="he-IL" sz="900" dirty="0">
              <a:gradFill flip="none" rotWithShape="1">
                <a:gsLst>
                  <a:gs pos="0">
                    <a:schemeClr val="accent6"/>
                  </a:gs>
                  <a:gs pos="100000">
                    <a:schemeClr val="accent6"/>
                  </a:gs>
                </a:gsLst>
                <a:lin ang="5400000" scaled="0"/>
              </a:gradFill>
              <a:latin typeface="Segoe UI Semibold"/>
              <a:cs typeface="Segoe UI Semibold"/>
              <a:sym typeface="Segoe UI Semibold"/>
            </a:endParaRPr>
          </a:p>
        </p:txBody>
      </p:sp>
      <p:pic>
        <p:nvPicPr>
          <p:cNvPr id="4" name="תמונה 3" descr="תמונה שמכילה בחוץ, שמיים, דשא, אדם&#10;&#10;התיאור נוצר באופן אוטומטי">
            <a:extLst>
              <a:ext uri="{FF2B5EF4-FFF2-40B4-BE49-F238E27FC236}">
                <a16:creationId xmlns:a16="http://schemas.microsoft.com/office/drawing/2014/main" id="{4BFE4A0C-8122-C9A1-80C0-B9DAF636ECF8}"/>
              </a:ext>
            </a:extLst>
          </p:cNvPr>
          <p:cNvPicPr>
            <a:picLocks noChangeAspect="1"/>
          </p:cNvPicPr>
          <p:nvPr/>
        </p:nvPicPr>
        <p:blipFill rotWithShape="1">
          <a:blip r:embed="rId2">
            <a:extLst>
              <a:ext uri="{28A0092B-C50C-407E-A947-70E740481C1C}">
                <a14:useLocalDpi xmlns:a14="http://schemas.microsoft.com/office/drawing/2010/main" val="0"/>
              </a:ext>
            </a:extLst>
          </a:blip>
          <a:srcRect l="48891" r="8932"/>
          <a:stretch/>
        </p:blipFill>
        <p:spPr>
          <a:xfrm>
            <a:off x="0" y="4100"/>
            <a:ext cx="4367808" cy="6853900"/>
          </a:xfrm>
          <a:prstGeom prst="rect">
            <a:avLst/>
          </a:prstGeom>
        </p:spPr>
      </p:pic>
    </p:spTree>
    <p:extLst>
      <p:ext uri="{BB962C8B-B14F-4D97-AF65-F5344CB8AC3E}">
        <p14:creationId xmlns:p14="http://schemas.microsoft.com/office/powerpoint/2010/main" val="49225593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F1888-83AF-73A8-3254-955E0642A0FB}"/>
            </a:ext>
          </a:extLst>
        </p:cNvPr>
        <p:cNvGrpSpPr/>
        <p:nvPr/>
      </p:nvGrpSpPr>
      <p:grpSpPr>
        <a:xfrm>
          <a:off x="0" y="0"/>
          <a:ext cx="0" cy="0"/>
          <a:chOff x="0" y="0"/>
          <a:chExt cx="0" cy="0"/>
        </a:xfrm>
      </p:grpSpPr>
      <p:sp>
        <p:nvSpPr>
          <p:cNvPr id="2" name="Text Placeholder 17">
            <a:extLst>
              <a:ext uri="{FF2B5EF4-FFF2-40B4-BE49-F238E27FC236}">
                <a16:creationId xmlns:a16="http://schemas.microsoft.com/office/drawing/2014/main" id="{6785837C-6AA2-3F02-65CD-98CE8EA1006F}"/>
              </a:ext>
            </a:extLst>
          </p:cNvPr>
          <p:cNvSpPr txBox="1"/>
          <p:nvPr/>
        </p:nvSpPr>
        <p:spPr>
          <a:xfrm>
            <a:off x="4586098" y="764704"/>
            <a:ext cx="7464152" cy="5832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marL="213233" indent="-213233" algn="r" defTabSz="841247" rtl="1">
              <a:lnSpc>
                <a:spcPct val="90000"/>
              </a:lnSpc>
              <a:spcBef>
                <a:spcPts val="200"/>
              </a:spcBef>
              <a:defRPr sz="4000" b="1">
                <a:solidFill>
                  <a:srgbClr val="FCFEFF"/>
                </a:solidFill>
                <a:latin typeface="Helvetica Neue"/>
                <a:ea typeface="Helvetica Neue"/>
                <a:cs typeface="Helvetica Neue"/>
                <a:sym typeface="Helvetica Neue"/>
              </a:defRPr>
            </a:lvl1pPr>
          </a:lstStyle>
          <a:p>
            <a:pPr marL="0" indent="0" defTabSz="914400">
              <a:spcBef>
                <a:spcPts val="2400"/>
              </a:spcBef>
              <a:defRPr/>
            </a:pPr>
            <a:r>
              <a:rPr lang="he-IL" sz="1600" dirty="0">
                <a:solidFill>
                  <a:schemeClr val="tx1"/>
                </a:solidFill>
                <a:latin typeface="Segoe UI Semibold"/>
                <a:cs typeface="Segoe UI Semibold"/>
              </a:rPr>
              <a:t>סיכום ביצועי השווקים בשנה האזרחית החולפת:</a:t>
            </a:r>
          </a:p>
          <a:p>
            <a:pPr marL="0" indent="0" defTabSz="914400">
              <a:spcBef>
                <a:spcPts val="2400"/>
              </a:spcBef>
              <a:defRPr/>
            </a:pPr>
            <a:br>
              <a:rPr lang="he-IL" sz="1800" kern="100" dirty="0">
                <a:solidFill>
                  <a:schemeClr val="tx1"/>
                </a:solidFill>
                <a:effectLst/>
                <a:latin typeface="Aptos" panose="020B0004020202020204" pitchFamily="34" charset="0"/>
                <a:ea typeface="Aptos" panose="020B0004020202020204" pitchFamily="34" charset="0"/>
                <a:cs typeface="Arial" panose="020B0604020202020204" pitchFamily="34" charset="0"/>
              </a:rPr>
            </a:br>
            <a:endParaRPr lang="en-US" sz="18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p>
            <a:pPr marL="0" indent="0" defTabSz="914400">
              <a:spcBef>
                <a:spcPts val="2400"/>
              </a:spcBef>
              <a:defRPr/>
            </a:pPr>
            <a:br>
              <a:rPr lang="en-US" sz="16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br>
            <a:endParaRPr lang="he-IL" sz="900" dirty="0">
              <a:solidFill>
                <a:schemeClr val="tx1"/>
              </a:solidFill>
              <a:latin typeface="Segoe UI Semibold"/>
              <a:cs typeface="Segoe UI Semibold"/>
              <a:sym typeface="Segoe UI Semibold"/>
            </a:endParaRPr>
          </a:p>
          <a:p>
            <a:pPr marL="0" indent="0" defTabSz="914400">
              <a:spcBef>
                <a:spcPts val="2400"/>
              </a:spcBef>
              <a:defRPr/>
            </a:pPr>
            <a:r>
              <a:rPr lang="he-IL" sz="1400" dirty="0">
                <a:solidFill>
                  <a:schemeClr val="tx1"/>
                </a:solidFill>
                <a:latin typeface="Segoe UI Semibold"/>
                <a:cs typeface="Segoe UI Semibold"/>
                <a:sym typeface="Segoe UI Semibold"/>
              </a:rPr>
              <a:t>שנת 2024 – תחזית:</a:t>
            </a:r>
            <a:br>
              <a:rPr lang="en-US" sz="1400" dirty="0">
                <a:solidFill>
                  <a:schemeClr val="tx1"/>
                </a:solidFill>
                <a:latin typeface="Segoe UI Semibold"/>
                <a:cs typeface="Segoe UI Semibold"/>
                <a:sym typeface="Segoe UI Semibold"/>
              </a:rPr>
            </a:br>
            <a:r>
              <a:rPr lang="he-IL" sz="1400" dirty="0">
                <a:solidFill>
                  <a:schemeClr val="tx1"/>
                </a:solidFill>
                <a:latin typeface="Segoe UI Semibold"/>
                <a:cs typeface="Segoe UI Semibold"/>
                <a:sym typeface="Segoe UI Semibold"/>
              </a:rPr>
              <a:t>בחודשים ינואר – פברואר השווקים עלו, כרגע קיימת אופטימיות זהירה בכל הנוגע לצפי ביצועי השווקים בשנה החדשה.</a:t>
            </a:r>
            <a:br>
              <a:rPr lang="en-US" sz="1400" dirty="0">
                <a:solidFill>
                  <a:schemeClr val="tx1"/>
                </a:solidFill>
                <a:latin typeface="Segoe UI Semibold"/>
                <a:cs typeface="Segoe UI Semibold"/>
                <a:sym typeface="Segoe UI Semibold"/>
              </a:rPr>
            </a:br>
            <a:r>
              <a:rPr lang="he-IL" sz="1400" dirty="0">
                <a:solidFill>
                  <a:schemeClr val="tx1"/>
                </a:solidFill>
                <a:latin typeface="Segoe UI Semibold"/>
                <a:cs typeface="Segoe UI Semibold"/>
                <a:sym typeface="Segoe UI Semibold"/>
              </a:rPr>
              <a:t>הסיבות לאופטימיות:</a:t>
            </a:r>
            <a:br>
              <a:rPr lang="en-US" sz="1400" dirty="0">
                <a:solidFill>
                  <a:schemeClr val="tx1"/>
                </a:solidFill>
                <a:latin typeface="Segoe UI Semibold"/>
                <a:cs typeface="Segoe UI Semibold"/>
                <a:sym typeface="Segoe UI Semibold"/>
              </a:rPr>
            </a:br>
            <a:r>
              <a:rPr lang="he-IL" sz="1400" dirty="0">
                <a:solidFill>
                  <a:schemeClr val="tx1"/>
                </a:solidFill>
                <a:latin typeface="Segoe UI Semibold"/>
                <a:cs typeface="Segoe UI Semibold"/>
                <a:sym typeface="Segoe UI Semibold"/>
              </a:rPr>
              <a:t>1. הורדת הריבית שהחלה בישראל מיד עם פתיחת השנה, יחד עם הצפי להורדות ריבית גם בשאר העולם, מחזקות את הצורך של המשקיעים באלטרנטיבה לפיקדונות בבנק. דבר שיזרים כסף חדש לשווקים.</a:t>
            </a:r>
            <a:br>
              <a:rPr lang="en-US" sz="1400" dirty="0">
                <a:solidFill>
                  <a:schemeClr val="tx1"/>
                </a:solidFill>
                <a:latin typeface="Segoe UI Semibold"/>
                <a:cs typeface="Segoe UI Semibold"/>
                <a:sym typeface="Segoe UI Semibold"/>
              </a:rPr>
            </a:br>
            <a:r>
              <a:rPr lang="he-IL" sz="1400" dirty="0">
                <a:solidFill>
                  <a:schemeClr val="tx1"/>
                </a:solidFill>
                <a:latin typeface="Segoe UI Semibold"/>
                <a:cs typeface="Segoe UI Semibold"/>
                <a:sym typeface="Segoe UI Semibold"/>
              </a:rPr>
              <a:t>2. האינפלציה בעולם בעקבות פעולת הבנקים המרכזיים התמתנה. הדבר ישפיע על יכולת החיסכון של משקיעים רבים. סביר שחסכונות אלו יופנו לאפיקי השקעה בבורסה</a:t>
            </a:r>
            <a:r>
              <a:rPr lang="en-US" sz="1400" dirty="0">
                <a:solidFill>
                  <a:schemeClr val="tx1"/>
                </a:solidFill>
                <a:latin typeface="Segoe UI Semibold"/>
                <a:cs typeface="Segoe UI Semibold"/>
                <a:sym typeface="Segoe UI Semibold"/>
              </a:rPr>
              <a:t>  </a:t>
            </a:r>
            <a:r>
              <a:rPr lang="he-IL" sz="1400" dirty="0">
                <a:solidFill>
                  <a:schemeClr val="tx1"/>
                </a:solidFill>
                <a:latin typeface="Segoe UI Semibold"/>
                <a:cs typeface="Segoe UI Semibold"/>
                <a:sym typeface="Segoe UI Semibold"/>
              </a:rPr>
              <a:t>והבורסה פועלת על בסיס ביקוש והיצע, ברגע שהביקוש עולה – הבורסה עולה. </a:t>
            </a:r>
            <a:br>
              <a:rPr lang="en-US" sz="1400" dirty="0">
                <a:solidFill>
                  <a:schemeClr val="tx1"/>
                </a:solidFill>
                <a:latin typeface="Segoe UI Semibold"/>
                <a:cs typeface="Segoe UI Semibold"/>
                <a:sym typeface="Segoe UI Semibold"/>
              </a:rPr>
            </a:br>
            <a:br>
              <a:rPr lang="en-US" sz="1400" dirty="0">
                <a:solidFill>
                  <a:schemeClr val="tx1"/>
                </a:solidFill>
                <a:latin typeface="Segoe UI Semibold"/>
                <a:cs typeface="Segoe UI Semibold"/>
                <a:sym typeface="Segoe UI Semibold"/>
              </a:rPr>
            </a:br>
            <a:r>
              <a:rPr lang="he-IL" sz="1400" dirty="0">
                <a:solidFill>
                  <a:schemeClr val="tx1"/>
                </a:solidFill>
                <a:latin typeface="Segoe UI Semibold"/>
                <a:cs typeface="Segoe UI Semibold"/>
                <a:sym typeface="Segoe UI Semibold"/>
              </a:rPr>
              <a:t>יחד עם זאת, העימות בין המעצמות במרחב הגלובלי – סין, רוסיה, ארה"ב והעימות המתרחב במזרח התיכון, דבר שיכול להתפתח למלחמה אזורית ויכול להשפיע על ביצועי השוק העולמי, לא כל שכן על השוק המקומי (בדגש על הזירה הצפונית) בשנת 2024. בנוסף, הורדת דירוג האשראי של ישראל וגילום עלויות המלחמה הארוכה בתולדותינו, עלולים להקשות על ישראל לחזור ליציבות פיסקלית בזמן הקרוב.</a:t>
            </a:r>
          </a:p>
          <a:p>
            <a:pPr marL="0" indent="0" algn="ctr" defTabSz="914400">
              <a:spcBef>
                <a:spcPts val="2400"/>
              </a:spcBef>
              <a:defRPr/>
            </a:pPr>
            <a:endParaRPr lang="he-IL" sz="900" dirty="0">
              <a:gradFill flip="none" rotWithShape="1">
                <a:gsLst>
                  <a:gs pos="0">
                    <a:schemeClr val="accent6"/>
                  </a:gs>
                  <a:gs pos="100000">
                    <a:schemeClr val="accent6"/>
                  </a:gs>
                </a:gsLst>
                <a:lin ang="5400000" scaled="0"/>
              </a:gradFill>
              <a:latin typeface="Segoe UI Semibold"/>
              <a:cs typeface="Segoe UI Semibold"/>
              <a:sym typeface="Segoe UI Semibold"/>
            </a:endParaRPr>
          </a:p>
        </p:txBody>
      </p:sp>
      <p:graphicFrame>
        <p:nvGraphicFramePr>
          <p:cNvPr id="3" name="טבלה 2">
            <a:extLst>
              <a:ext uri="{FF2B5EF4-FFF2-40B4-BE49-F238E27FC236}">
                <a16:creationId xmlns:a16="http://schemas.microsoft.com/office/drawing/2014/main" id="{44C3D3BE-0F53-B8D9-1D76-A6A5A3675B62}"/>
              </a:ext>
            </a:extLst>
          </p:cNvPr>
          <p:cNvGraphicFramePr>
            <a:graphicFrameLocks noGrp="1"/>
          </p:cNvGraphicFramePr>
          <p:nvPr>
            <p:extLst>
              <p:ext uri="{D42A27DB-BD31-4B8C-83A1-F6EECF244321}">
                <p14:modId xmlns:p14="http://schemas.microsoft.com/office/powerpoint/2010/main" val="2340339595"/>
              </p:ext>
            </p:extLst>
          </p:nvPr>
        </p:nvGraphicFramePr>
        <p:xfrm>
          <a:off x="6744072" y="1268760"/>
          <a:ext cx="5267960" cy="1396178"/>
        </p:xfrm>
        <a:graphic>
          <a:graphicData uri="http://schemas.openxmlformats.org/drawingml/2006/table">
            <a:tbl>
              <a:tblPr rtl="1" firstRow="1" firstCol="1" bandRow="1">
                <a:tableStyleId>{5940675A-B579-460E-94D1-54222C63F5DA}</a:tableStyleId>
              </a:tblPr>
              <a:tblGrid>
                <a:gridCol w="1130935">
                  <a:extLst>
                    <a:ext uri="{9D8B030D-6E8A-4147-A177-3AD203B41FA5}">
                      <a16:colId xmlns:a16="http://schemas.microsoft.com/office/drawing/2014/main" val="3879356260"/>
                    </a:ext>
                  </a:extLst>
                </a:gridCol>
                <a:gridCol w="1503045">
                  <a:extLst>
                    <a:ext uri="{9D8B030D-6E8A-4147-A177-3AD203B41FA5}">
                      <a16:colId xmlns:a16="http://schemas.microsoft.com/office/drawing/2014/main" val="835994461"/>
                    </a:ext>
                  </a:extLst>
                </a:gridCol>
                <a:gridCol w="1316990">
                  <a:extLst>
                    <a:ext uri="{9D8B030D-6E8A-4147-A177-3AD203B41FA5}">
                      <a16:colId xmlns:a16="http://schemas.microsoft.com/office/drawing/2014/main" val="2347640831"/>
                    </a:ext>
                  </a:extLst>
                </a:gridCol>
                <a:gridCol w="1316990">
                  <a:extLst>
                    <a:ext uri="{9D8B030D-6E8A-4147-A177-3AD203B41FA5}">
                      <a16:colId xmlns:a16="http://schemas.microsoft.com/office/drawing/2014/main" val="3284109981"/>
                    </a:ext>
                  </a:extLst>
                </a:gridCol>
              </a:tblGrid>
              <a:tr h="0">
                <a:tc>
                  <a:txBody>
                    <a:bodyPr/>
                    <a:lstStyle/>
                    <a:p>
                      <a:pPr algn="r" rtl="1">
                        <a:lnSpc>
                          <a:spcPct val="115000"/>
                        </a:lnSpc>
                        <a:spcAft>
                          <a:spcPts val="800"/>
                        </a:spcAft>
                      </a:pPr>
                      <a:r>
                        <a:rPr lang="he-IL" sz="1200" kern="100">
                          <a:effectLst/>
                        </a:rPr>
                        <a:t>מדד</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dirty="0">
                          <a:effectLst/>
                        </a:rPr>
                        <a:t>שער תחילת שנה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שער סוף שנה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תשואה באחוזים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142144114"/>
                  </a:ext>
                </a:extLst>
              </a:tr>
              <a:tr h="0">
                <a:tc>
                  <a:txBody>
                    <a:bodyPr/>
                    <a:lstStyle/>
                    <a:p>
                      <a:pPr algn="r" rtl="1">
                        <a:lnSpc>
                          <a:spcPct val="115000"/>
                        </a:lnSpc>
                        <a:spcAft>
                          <a:spcPts val="800"/>
                        </a:spcAft>
                      </a:pPr>
                      <a:r>
                        <a:rPr lang="he-IL" sz="1200" kern="100">
                          <a:effectLst/>
                        </a:rPr>
                        <a:t>תל אביב 125</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1,813</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1,887</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4.1%</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475039767"/>
                  </a:ext>
                </a:extLst>
              </a:tr>
              <a:tr h="0">
                <a:tc>
                  <a:txBody>
                    <a:bodyPr/>
                    <a:lstStyle/>
                    <a:p>
                      <a:pPr algn="r" rtl="1">
                        <a:lnSpc>
                          <a:spcPct val="115000"/>
                        </a:lnSpc>
                        <a:spcAft>
                          <a:spcPts val="800"/>
                        </a:spcAft>
                      </a:pPr>
                      <a:r>
                        <a:rPr lang="he-IL" sz="1200" kern="100">
                          <a:effectLst/>
                        </a:rPr>
                        <a:t>נאסד"ק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10,466</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15,011</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43.4%</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002081531"/>
                  </a:ext>
                </a:extLst>
              </a:tr>
              <a:tr h="0">
                <a:tc>
                  <a:txBody>
                    <a:bodyPr/>
                    <a:lstStyle/>
                    <a:p>
                      <a:pPr algn="r" rtl="1">
                        <a:lnSpc>
                          <a:spcPct val="115000"/>
                        </a:lnSpc>
                        <a:spcAft>
                          <a:spcPts val="800"/>
                        </a:spcAft>
                      </a:pPr>
                      <a:r>
                        <a:rPr lang="en-US" sz="1200" kern="100">
                          <a:effectLst/>
                        </a:rPr>
                        <a:t>S&amp;P500</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dirty="0">
                          <a:effectLst/>
                        </a:rPr>
                        <a:t>3,861</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4,770</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23.5%</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92949735"/>
                  </a:ext>
                </a:extLst>
              </a:tr>
              <a:tr h="0">
                <a:tc>
                  <a:txBody>
                    <a:bodyPr/>
                    <a:lstStyle/>
                    <a:p>
                      <a:pPr algn="r" rtl="1">
                        <a:lnSpc>
                          <a:spcPct val="115000"/>
                        </a:lnSpc>
                        <a:spcAft>
                          <a:spcPts val="800"/>
                        </a:spcAft>
                      </a:pPr>
                      <a:r>
                        <a:rPr lang="he-IL" sz="1200" kern="100">
                          <a:effectLst/>
                        </a:rPr>
                        <a:t>דאו</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33,147</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37,690</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13.7%</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651187630"/>
                  </a:ext>
                </a:extLst>
              </a:tr>
              <a:tr h="0">
                <a:tc>
                  <a:txBody>
                    <a:bodyPr/>
                    <a:lstStyle/>
                    <a:p>
                      <a:pPr algn="r" rtl="1">
                        <a:lnSpc>
                          <a:spcPct val="115000"/>
                        </a:lnSpc>
                        <a:spcAft>
                          <a:spcPts val="800"/>
                        </a:spcAft>
                      </a:pPr>
                      <a:r>
                        <a:rPr lang="he-IL" sz="1200" kern="100">
                          <a:effectLst/>
                        </a:rPr>
                        <a:t>דולר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dirty="0">
                          <a:effectLst/>
                        </a:rPr>
                        <a:t>3.53</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dirty="0">
                          <a:effectLst/>
                        </a:rPr>
                        <a:t>3.60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2%</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03377358"/>
                  </a:ext>
                </a:extLst>
              </a:tr>
              <a:tr h="0">
                <a:tc>
                  <a:txBody>
                    <a:bodyPr/>
                    <a:lstStyle/>
                    <a:p>
                      <a:pPr algn="r" rtl="1">
                        <a:lnSpc>
                          <a:spcPct val="115000"/>
                        </a:lnSpc>
                        <a:spcAft>
                          <a:spcPts val="800"/>
                        </a:spcAft>
                      </a:pPr>
                      <a:r>
                        <a:rPr lang="he-IL" sz="1200" kern="100">
                          <a:effectLst/>
                        </a:rPr>
                        <a:t>יורו </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3.76</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a:effectLst/>
                        </a:rPr>
                        <a:t>3.98</a:t>
                      </a:r>
                      <a:endParaRPr lang="en-US" sz="12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rtl="1">
                        <a:lnSpc>
                          <a:spcPct val="115000"/>
                        </a:lnSpc>
                        <a:spcAft>
                          <a:spcPts val="800"/>
                        </a:spcAft>
                      </a:pPr>
                      <a:r>
                        <a:rPr lang="he-IL" sz="1200" kern="100" dirty="0">
                          <a:effectLst/>
                        </a:rPr>
                        <a:t>5.9%</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923987634"/>
                  </a:ext>
                </a:extLst>
              </a:tr>
            </a:tbl>
          </a:graphicData>
        </a:graphic>
      </p:graphicFrame>
      <p:pic>
        <p:nvPicPr>
          <p:cNvPr id="4" name="תמונה 3" descr="תמונה שמכילה בחוץ, שמיים, דשא, אדם&#10;&#10;התיאור נוצר באופן אוטומטי">
            <a:extLst>
              <a:ext uri="{FF2B5EF4-FFF2-40B4-BE49-F238E27FC236}">
                <a16:creationId xmlns:a16="http://schemas.microsoft.com/office/drawing/2014/main" id="{008F31DA-0D0B-6427-3E2B-3EA556685B1F}"/>
              </a:ext>
            </a:extLst>
          </p:cNvPr>
          <p:cNvPicPr>
            <a:picLocks noChangeAspect="1"/>
          </p:cNvPicPr>
          <p:nvPr/>
        </p:nvPicPr>
        <p:blipFill rotWithShape="1">
          <a:blip r:embed="rId2">
            <a:extLst>
              <a:ext uri="{28A0092B-C50C-407E-A947-70E740481C1C}">
                <a14:useLocalDpi xmlns:a14="http://schemas.microsoft.com/office/drawing/2010/main" val="0"/>
              </a:ext>
            </a:extLst>
          </a:blip>
          <a:srcRect l="48891" r="8932"/>
          <a:stretch/>
        </p:blipFill>
        <p:spPr>
          <a:xfrm>
            <a:off x="0" y="4100"/>
            <a:ext cx="4367808" cy="6853900"/>
          </a:xfrm>
          <a:prstGeom prst="rect">
            <a:avLst/>
          </a:prstGeom>
        </p:spPr>
      </p:pic>
    </p:spTree>
    <p:extLst>
      <p:ext uri="{BB962C8B-B14F-4D97-AF65-F5344CB8AC3E}">
        <p14:creationId xmlns:p14="http://schemas.microsoft.com/office/powerpoint/2010/main" val="344384714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 name="תבונה_פיננסית5 -07.png" descr="תבונה_פיננסית5 -07.png"/>
          <p:cNvPicPr>
            <a:picLocks noChangeAspect="1"/>
          </p:cNvPicPr>
          <p:nvPr/>
        </p:nvPicPr>
        <p:blipFill>
          <a:blip r:embed="rId3"/>
          <a:stretch>
            <a:fillRect/>
          </a:stretch>
        </p:blipFill>
        <p:spPr>
          <a:xfrm>
            <a:off x="10410112" y="355527"/>
            <a:ext cx="1551129" cy="909831"/>
          </a:xfrm>
          <a:prstGeom prst="rect">
            <a:avLst/>
          </a:prstGeom>
          <a:ln w="12700">
            <a:miter lim="400000"/>
          </a:ln>
        </p:spPr>
      </p:pic>
      <p:sp>
        <p:nvSpPr>
          <p:cNvPr id="630" name="Text Placeholder 29"/>
          <p:cNvSpPr txBox="1">
            <a:spLocks noGrp="1"/>
          </p:cNvSpPr>
          <p:nvPr>
            <p:ph type="body" sz="half" idx="1"/>
          </p:nvPr>
        </p:nvSpPr>
        <p:spPr>
          <a:xfrm>
            <a:off x="1238836" y="979642"/>
            <a:ext cx="9714328" cy="1923993"/>
          </a:xfrm>
          <a:prstGeom prst="rect">
            <a:avLst/>
          </a:prstGeom>
        </p:spPr>
        <p:txBody>
          <a:bodyPr/>
          <a:lstStyle/>
          <a:p>
            <a:pPr marL="213233" indent="-213233" defTabSz="841247">
              <a:spcBef>
                <a:spcPts val="300"/>
              </a:spcBef>
              <a:defRPr sz="4400">
                <a:solidFill>
                  <a:srgbClr val="D6C696"/>
                </a:solidFill>
              </a:defRPr>
            </a:pPr>
            <a:r>
              <a:rPr dirty="0" err="1"/>
              <a:t>ניתוח</a:t>
            </a:r>
            <a:r>
              <a:rPr dirty="0"/>
              <a:t> </a:t>
            </a:r>
            <a:r>
              <a:rPr dirty="0" err="1"/>
              <a:t>שוק</a:t>
            </a:r>
            <a:endParaRPr sz="4900" dirty="0">
              <a:latin typeface="Segoe UI"/>
              <a:ea typeface="Segoe UI"/>
              <a:cs typeface="Segoe UI"/>
              <a:sym typeface="Segoe UI"/>
            </a:endParaRPr>
          </a:p>
          <a:p>
            <a:pPr marL="213233" indent="-213233" defTabSz="841247">
              <a:spcBef>
                <a:spcPts val="300"/>
              </a:spcBef>
              <a:defRPr sz="4400">
                <a:solidFill>
                  <a:srgbClr val="192C3A"/>
                </a:solidFill>
                <a:latin typeface="Segoe UI"/>
                <a:ea typeface="Segoe UI"/>
                <a:cs typeface="Segoe UI"/>
                <a:sym typeface="Segoe UI"/>
              </a:defRPr>
            </a:pPr>
            <a:r>
              <a:rPr dirty="0" err="1"/>
              <a:t>נדל"ן</a:t>
            </a:r>
            <a:r>
              <a:rPr dirty="0"/>
              <a:t> </a:t>
            </a:r>
            <a:r>
              <a:rPr dirty="0" err="1"/>
              <a:t>מול</a:t>
            </a:r>
            <a:r>
              <a:rPr dirty="0"/>
              <a:t> </a:t>
            </a:r>
            <a:r>
              <a:rPr dirty="0" err="1"/>
              <a:t>שוק</a:t>
            </a:r>
            <a:r>
              <a:rPr dirty="0"/>
              <a:t> </a:t>
            </a:r>
            <a:r>
              <a:rPr dirty="0" err="1"/>
              <a:t>ההון</a:t>
            </a:r>
            <a:endParaRPr dirty="0"/>
          </a:p>
        </p:txBody>
      </p:sp>
      <p:pic>
        <p:nvPicPr>
          <p:cNvPr id="631" name="austin-distel-EMPZ7yRZoGw-unsplash.jpg" descr="austin-distel-EMPZ7yRZoGw-unsplash.jpg"/>
          <p:cNvPicPr>
            <a:picLocks noChangeAspect="1"/>
          </p:cNvPicPr>
          <p:nvPr/>
        </p:nvPicPr>
        <p:blipFill>
          <a:blip r:embed="rId4"/>
          <a:stretch>
            <a:fillRect/>
          </a:stretch>
        </p:blipFill>
        <p:spPr>
          <a:xfrm>
            <a:off x="-598435" y="2641299"/>
            <a:ext cx="6884954" cy="4590333"/>
          </a:xfrm>
          <a:prstGeom prst="rect">
            <a:avLst/>
          </a:prstGeom>
          <a:ln w="12700">
            <a:miter lim="400000"/>
          </a:ln>
        </p:spPr>
      </p:pic>
      <p:pic>
        <p:nvPicPr>
          <p:cNvPr id="632" name="tierra-mallorca-rgJ1J8SDEAY-unsplash.jpg" descr="tierra-mallorca-rgJ1J8SDEAY-unsplash.jpg"/>
          <p:cNvPicPr>
            <a:picLocks noChangeAspect="1"/>
          </p:cNvPicPr>
          <p:nvPr/>
        </p:nvPicPr>
        <p:blipFill>
          <a:blip r:embed="rId5"/>
          <a:stretch>
            <a:fillRect/>
          </a:stretch>
        </p:blipFill>
        <p:spPr>
          <a:xfrm>
            <a:off x="6279761" y="2642902"/>
            <a:ext cx="5941059" cy="4460969"/>
          </a:xfrm>
          <a:prstGeom prst="rect">
            <a:avLst/>
          </a:prstGeom>
          <a:ln w="12700">
            <a:miter lim="400000"/>
          </a:ln>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 name="מציין מיקום של תמונה 5" descr="מציין מיקום של תמונה 5"/>
          <p:cNvPicPr>
            <a:picLocks noChangeAspect="1"/>
          </p:cNvPicPr>
          <p:nvPr/>
        </p:nvPicPr>
        <p:blipFill>
          <a:blip r:embed="rId2"/>
          <a:srcRect l="20519" r="20519"/>
          <a:stretch>
            <a:fillRect/>
          </a:stretch>
        </p:blipFill>
        <p:spPr>
          <a:xfrm>
            <a:off x="1" y="3175"/>
            <a:ext cx="12192000" cy="6854825"/>
          </a:xfrm>
          <a:prstGeom prst="rect">
            <a:avLst/>
          </a:prstGeom>
          <a:ln w="12700">
            <a:miter lim="400000"/>
          </a:ln>
        </p:spPr>
      </p:pic>
      <p:sp>
        <p:nvSpPr>
          <p:cNvPr id="646" name="השקעה במדד המניות לעומת השקעה בנדל&quot;ן"/>
          <p:cNvSpPr txBox="1"/>
          <p:nvPr/>
        </p:nvSpPr>
        <p:spPr>
          <a:xfrm>
            <a:off x="516603" y="2569084"/>
            <a:ext cx="4711751"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rtl="1">
              <a:defRPr sz="3000">
                <a:solidFill>
                  <a:srgbClr val="182B39"/>
                </a:solidFill>
                <a:latin typeface="Helvetica Neue"/>
                <a:ea typeface="Helvetica Neue"/>
                <a:cs typeface="Helvetica Neue"/>
                <a:sym typeface="Helvetica Neue"/>
              </a:defRPr>
            </a:pPr>
            <a:br>
              <a:rPr dirty="0"/>
            </a:br>
            <a:endParaRPr dirty="0"/>
          </a:p>
        </p:txBody>
      </p:sp>
      <p:pic>
        <p:nvPicPr>
          <p:cNvPr id="647" name="tvona_white_logo-01.png" descr="tvona_white_logo-01.png"/>
          <p:cNvPicPr>
            <a:picLocks noChangeAspect="1"/>
          </p:cNvPicPr>
          <p:nvPr/>
        </p:nvPicPr>
        <p:blipFill>
          <a:blip r:embed="rId3"/>
          <a:stretch>
            <a:fillRect/>
          </a:stretch>
        </p:blipFill>
        <p:spPr>
          <a:xfrm>
            <a:off x="496788" y="364234"/>
            <a:ext cx="1754450" cy="777747"/>
          </a:xfrm>
          <a:prstGeom prst="rect">
            <a:avLst/>
          </a:prstGeom>
          <a:ln w="12700">
            <a:miter lim="400000"/>
          </a:ln>
        </p:spPr>
      </p:pic>
      <p:sp>
        <p:nvSpPr>
          <p:cNvPr id="649" name="טווח ארוך 1994-2018"/>
          <p:cNvSpPr txBox="1"/>
          <p:nvPr/>
        </p:nvSpPr>
        <p:spPr>
          <a:xfrm>
            <a:off x="2063552" y="498742"/>
            <a:ext cx="9145016"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rtl="1">
              <a:defRPr sz="3000">
                <a:solidFill>
                  <a:srgbClr val="182B39"/>
                </a:solidFill>
                <a:latin typeface="Helvetica Neue"/>
                <a:ea typeface="Helvetica Neue"/>
                <a:cs typeface="Helvetica Neue"/>
                <a:sym typeface="Helvetica Neue"/>
              </a:defRPr>
            </a:pPr>
            <a:r>
              <a:rPr lang="he-IL" sz="3000" b="1" u="sng" dirty="0" err="1">
                <a:solidFill>
                  <a:srgbClr val="182B39"/>
                </a:solidFill>
                <a:latin typeface="Helvetica Neue"/>
              </a:rPr>
              <a:t>מליון</a:t>
            </a:r>
            <a:r>
              <a:rPr lang="he-IL" sz="3000" b="1" u="sng" dirty="0">
                <a:solidFill>
                  <a:srgbClr val="182B39"/>
                </a:solidFill>
                <a:latin typeface="Helvetica Neue"/>
              </a:rPr>
              <a:t> ש"ח בנדל"ן מול השקעה ב-</a:t>
            </a:r>
            <a:r>
              <a:rPr lang="en-US" sz="3000" b="1" u="sng" dirty="0">
                <a:solidFill>
                  <a:srgbClr val="182B39"/>
                </a:solidFill>
                <a:latin typeface="Helvetica Neue"/>
              </a:rPr>
              <a:t>P500</a:t>
            </a:r>
            <a:r>
              <a:rPr lang="he-IL" sz="3000" b="1" u="sng" dirty="0">
                <a:solidFill>
                  <a:srgbClr val="182B39"/>
                </a:solidFill>
                <a:latin typeface="Helvetica Neue"/>
              </a:rPr>
              <a:t>&amp;</a:t>
            </a:r>
            <a:r>
              <a:rPr lang="en-US" sz="3000" b="1" u="sng" dirty="0">
                <a:solidFill>
                  <a:srgbClr val="182B39"/>
                </a:solidFill>
                <a:latin typeface="Helvetica Neue"/>
              </a:rPr>
              <a:t>S</a:t>
            </a:r>
            <a:r>
              <a:rPr lang="he-IL" sz="3000" b="1" u="sng" dirty="0">
                <a:solidFill>
                  <a:srgbClr val="182B39"/>
                </a:solidFill>
                <a:latin typeface="Helvetica Neue"/>
              </a:rPr>
              <a:t> 1.2008-6.2023</a:t>
            </a:r>
          </a:p>
        </p:txBody>
      </p:sp>
      <p:sp>
        <p:nvSpPr>
          <p:cNvPr id="652" name="TextBox 2"/>
          <p:cNvSpPr txBox="1"/>
          <p:nvPr/>
        </p:nvSpPr>
        <p:spPr>
          <a:xfrm>
            <a:off x="8595722" y="1564100"/>
            <a:ext cx="1842258" cy="621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rtl="1">
              <a:defRPr sz="1600" b="1">
                <a:solidFill>
                  <a:srgbClr val="162835"/>
                </a:solidFill>
                <a:latin typeface="Helvetica Neue"/>
                <a:ea typeface="Helvetica Neue"/>
                <a:cs typeface="Helvetica Neue"/>
                <a:sym typeface="Helvetica Neue"/>
              </a:defRPr>
            </a:lvl1pPr>
          </a:lstStyle>
          <a:p>
            <a:endParaRPr dirty="0"/>
          </a:p>
        </p:txBody>
      </p:sp>
      <p:sp>
        <p:nvSpPr>
          <p:cNvPr id="653" name="TextBox 1"/>
          <p:cNvSpPr txBox="1"/>
          <p:nvPr/>
        </p:nvSpPr>
        <p:spPr>
          <a:xfrm>
            <a:off x="10030321" y="4895714"/>
            <a:ext cx="178673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defRPr sz="1600" b="1">
                <a:solidFill>
                  <a:srgbClr val="192B39"/>
                </a:solidFill>
                <a:latin typeface="Helvetica Neue"/>
                <a:ea typeface="Helvetica Neue"/>
                <a:cs typeface="Helvetica Neue"/>
                <a:sym typeface="Helvetica Neue"/>
              </a:defRPr>
            </a:lvl1pPr>
          </a:lstStyle>
          <a:p>
            <a:endParaRPr dirty="0"/>
          </a:p>
        </p:txBody>
      </p:sp>
      <p:sp>
        <p:nvSpPr>
          <p:cNvPr id="8" name="TextBox 7">
            <a:extLst>
              <a:ext uri="{FF2B5EF4-FFF2-40B4-BE49-F238E27FC236}">
                <a16:creationId xmlns:a16="http://schemas.microsoft.com/office/drawing/2014/main" id="{D8B936D8-11A2-0A8A-1532-0D146E023EB3}"/>
              </a:ext>
            </a:extLst>
          </p:cNvPr>
          <p:cNvSpPr txBox="1"/>
          <p:nvPr/>
        </p:nvSpPr>
        <p:spPr>
          <a:xfrm>
            <a:off x="6260585" y="2165959"/>
            <a:ext cx="5556468"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lang="he-IL" sz="2400" dirty="0"/>
              <a:t>מדד ה-500</a:t>
            </a:r>
            <a:r>
              <a:rPr lang="en-US" sz="2400" dirty="0"/>
              <a:t>P</a:t>
            </a:r>
            <a:r>
              <a:rPr lang="he-IL" sz="2400" dirty="0"/>
              <a:t>&amp;</a:t>
            </a:r>
            <a:r>
              <a:rPr lang="en-US" sz="2400" dirty="0"/>
              <a:t>S</a:t>
            </a:r>
            <a:r>
              <a:rPr lang="he-IL" sz="2400" dirty="0"/>
              <a:t> תשואה של 335% </a:t>
            </a:r>
          </a:p>
          <a:p>
            <a:pPr marL="0" marR="0" indent="0" algn="ctr" defTabSz="914400" rtl="1" fontAlgn="auto" latinLnBrk="0" hangingPunct="0">
              <a:lnSpc>
                <a:spcPct val="100000"/>
              </a:lnSpc>
              <a:spcBef>
                <a:spcPts val="0"/>
              </a:spcBef>
              <a:spcAft>
                <a:spcPts val="0"/>
              </a:spcAft>
              <a:buClrTx/>
              <a:buSzTx/>
              <a:buFontTx/>
              <a:buNone/>
              <a:tabLst/>
            </a:pPr>
            <a:r>
              <a:rPr lang="he-IL" sz="2400" dirty="0"/>
              <a:t>מ-01/2008 עד 06/2023 </a:t>
            </a:r>
            <a:endParaRPr kumimoji="0" lang="he-IL" sz="2400" b="0" i="0" u="none" strike="noStrike" cap="none" spc="0" normalizeH="0" baseline="0" dirty="0">
              <a:ln>
                <a:noFill/>
              </a:ln>
              <a:solidFill>
                <a:srgbClr val="000000"/>
              </a:solidFill>
              <a:effectLst/>
              <a:uFillTx/>
              <a:latin typeface="+mj-lt"/>
              <a:ea typeface="+mj-ea"/>
              <a:cs typeface="+mj-cs"/>
              <a:sym typeface="Helvetica"/>
            </a:endParaRPr>
          </a:p>
        </p:txBody>
      </p:sp>
      <p:sp>
        <p:nvSpPr>
          <p:cNvPr id="13" name="טווח ארוך 1994-2018">
            <a:extLst>
              <a:ext uri="{FF2B5EF4-FFF2-40B4-BE49-F238E27FC236}">
                <a16:creationId xmlns:a16="http://schemas.microsoft.com/office/drawing/2014/main" id="{9D6FB49C-76E9-9163-EB70-6909F7C7D473}"/>
              </a:ext>
            </a:extLst>
          </p:cNvPr>
          <p:cNvSpPr txBox="1"/>
          <p:nvPr/>
        </p:nvSpPr>
        <p:spPr>
          <a:xfrm>
            <a:off x="7680176" y="1599187"/>
            <a:ext cx="2808312"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rtl="1">
              <a:defRPr sz="3000">
                <a:solidFill>
                  <a:srgbClr val="182B39"/>
                </a:solidFill>
                <a:latin typeface="Helvetica Neue"/>
                <a:ea typeface="Helvetica Neue"/>
                <a:cs typeface="Helvetica Neue"/>
                <a:sym typeface="Helvetica Neue"/>
              </a:defRPr>
            </a:pPr>
            <a:r>
              <a:rPr lang="he-IL" sz="2400" b="1" u="sng" dirty="0">
                <a:solidFill>
                  <a:srgbClr val="182B39"/>
                </a:solidFill>
                <a:latin typeface="Helvetica Neue"/>
              </a:rPr>
              <a:t>שוק ההון</a:t>
            </a:r>
          </a:p>
        </p:txBody>
      </p:sp>
      <p:sp>
        <p:nvSpPr>
          <p:cNvPr id="14" name="טווח ארוך 1994-2018">
            <a:extLst>
              <a:ext uri="{FF2B5EF4-FFF2-40B4-BE49-F238E27FC236}">
                <a16:creationId xmlns:a16="http://schemas.microsoft.com/office/drawing/2014/main" id="{38EE0D3E-7285-5A6B-0072-E26DCAE57C23}"/>
              </a:ext>
            </a:extLst>
          </p:cNvPr>
          <p:cNvSpPr txBox="1"/>
          <p:nvPr/>
        </p:nvSpPr>
        <p:spPr>
          <a:xfrm>
            <a:off x="983432" y="1556792"/>
            <a:ext cx="2808312"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rtl="1">
              <a:defRPr sz="3000">
                <a:solidFill>
                  <a:srgbClr val="182B39"/>
                </a:solidFill>
                <a:latin typeface="Helvetica Neue"/>
                <a:ea typeface="Helvetica Neue"/>
                <a:cs typeface="Helvetica Neue"/>
                <a:sym typeface="Helvetica Neue"/>
              </a:defRPr>
            </a:pPr>
            <a:r>
              <a:rPr lang="he-IL" sz="2400" b="1" u="sng" dirty="0">
                <a:solidFill>
                  <a:srgbClr val="182B39"/>
                </a:solidFill>
                <a:latin typeface="Helvetica Neue"/>
              </a:rPr>
              <a:t>שוק הנדל"ן</a:t>
            </a:r>
          </a:p>
        </p:txBody>
      </p:sp>
      <p:pic>
        <p:nvPicPr>
          <p:cNvPr id="3" name="תמונה 2">
            <a:extLst>
              <a:ext uri="{FF2B5EF4-FFF2-40B4-BE49-F238E27FC236}">
                <a16:creationId xmlns:a16="http://schemas.microsoft.com/office/drawing/2014/main" id="{B567316A-9818-FF7A-42DB-7CDCF15AEA52}"/>
              </a:ext>
            </a:extLst>
          </p:cNvPr>
          <p:cNvPicPr>
            <a:picLocks noChangeAspect="1"/>
          </p:cNvPicPr>
          <p:nvPr/>
        </p:nvPicPr>
        <p:blipFill>
          <a:blip r:embed="rId4"/>
          <a:stretch>
            <a:fillRect/>
          </a:stretch>
        </p:blipFill>
        <p:spPr>
          <a:xfrm>
            <a:off x="983432" y="3076913"/>
            <a:ext cx="2194750" cy="2987299"/>
          </a:xfrm>
          <a:prstGeom prst="rect">
            <a:avLst/>
          </a:prstGeom>
        </p:spPr>
      </p:pic>
      <p:pic>
        <p:nvPicPr>
          <p:cNvPr id="5" name="תמונה 4">
            <a:extLst>
              <a:ext uri="{FF2B5EF4-FFF2-40B4-BE49-F238E27FC236}">
                <a16:creationId xmlns:a16="http://schemas.microsoft.com/office/drawing/2014/main" id="{B1A2A235-9CA0-0FEA-6A63-4C634FA588FE}"/>
              </a:ext>
            </a:extLst>
          </p:cNvPr>
          <p:cNvPicPr>
            <a:picLocks noChangeAspect="1"/>
          </p:cNvPicPr>
          <p:nvPr/>
        </p:nvPicPr>
        <p:blipFill>
          <a:blip r:embed="rId5"/>
          <a:stretch>
            <a:fillRect/>
          </a:stretch>
        </p:blipFill>
        <p:spPr>
          <a:xfrm>
            <a:off x="6299689" y="3274584"/>
            <a:ext cx="5124661" cy="3333727"/>
          </a:xfrm>
          <a:prstGeom prst="rect">
            <a:avLst/>
          </a:prstGeom>
        </p:spPr>
      </p:pic>
    </p:spTree>
    <p:extLst>
      <p:ext uri="{BB962C8B-B14F-4D97-AF65-F5344CB8AC3E}">
        <p14:creationId xmlns:p14="http://schemas.microsoft.com/office/powerpoint/2010/main" val="361796883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7EF3A7C-100D-59AD-05CD-1B64CA9CED86}"/>
              </a:ext>
            </a:extLst>
          </p:cNvPr>
          <p:cNvSpPr txBox="1"/>
          <p:nvPr/>
        </p:nvSpPr>
        <p:spPr>
          <a:xfrm>
            <a:off x="4655840" y="332656"/>
            <a:ext cx="7015987" cy="840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fontScale="92500"/>
          </a:bodyPr>
          <a:lstStyle/>
          <a:p>
            <a:pPr marL="170586" indent="-170586" algn="r" defTabSz="672997" rtl="1">
              <a:lnSpc>
                <a:spcPct val="90000"/>
              </a:lnSpc>
              <a:spcBef>
                <a:spcPts val="100"/>
              </a:spcBef>
              <a:defRPr sz="3200" b="1">
                <a:solidFill>
                  <a:srgbClr val="182A37"/>
                </a:solidFill>
                <a:latin typeface="Helvetica Neue"/>
                <a:ea typeface="Helvetica Neue"/>
                <a:cs typeface="Helvetica Neue"/>
                <a:sym typeface="Helvetica Neue"/>
              </a:defRPr>
            </a:pPr>
            <a:r>
              <a:rPr lang="he-IL" dirty="0"/>
              <a:t>השקעות בעולם הנדלן בארץ ובחו"ל – למה כן </a:t>
            </a:r>
            <a:endParaRPr dirty="0"/>
          </a:p>
        </p:txBody>
      </p:sp>
      <p:graphicFrame>
        <p:nvGraphicFramePr>
          <p:cNvPr id="3" name="טבלה 3">
            <a:extLst>
              <a:ext uri="{FF2B5EF4-FFF2-40B4-BE49-F238E27FC236}">
                <a16:creationId xmlns:a16="http://schemas.microsoft.com/office/drawing/2014/main" id="{09964043-B94A-ECDC-4360-B0BB08100BF7}"/>
              </a:ext>
            </a:extLst>
          </p:cNvPr>
          <p:cNvGraphicFramePr/>
          <p:nvPr>
            <p:extLst>
              <p:ext uri="{D42A27DB-BD31-4B8C-83A1-F6EECF244321}">
                <p14:modId xmlns:p14="http://schemas.microsoft.com/office/powerpoint/2010/main" val="3723374452"/>
              </p:ext>
            </p:extLst>
          </p:nvPr>
        </p:nvGraphicFramePr>
        <p:xfrm>
          <a:off x="371364" y="1484784"/>
          <a:ext cx="11449271" cy="8196778"/>
        </p:xfrm>
        <a:graphic>
          <a:graphicData uri="http://schemas.openxmlformats.org/drawingml/2006/table">
            <a:tbl>
              <a:tblPr rtl="1">
                <a:tableStyleId>{4C3C2611-4C71-4FC5-86AE-919BDF0F9419}</a:tableStyleId>
              </a:tblPr>
              <a:tblGrid>
                <a:gridCol w="8576798">
                  <a:extLst>
                    <a:ext uri="{9D8B030D-6E8A-4147-A177-3AD203B41FA5}">
                      <a16:colId xmlns:a16="http://schemas.microsoft.com/office/drawing/2014/main" val="20000"/>
                    </a:ext>
                  </a:extLst>
                </a:gridCol>
                <a:gridCol w="2872473">
                  <a:extLst>
                    <a:ext uri="{9D8B030D-6E8A-4147-A177-3AD203B41FA5}">
                      <a16:colId xmlns:a16="http://schemas.microsoft.com/office/drawing/2014/main" val="20001"/>
                    </a:ext>
                  </a:extLst>
                </a:gridCol>
              </a:tblGrid>
              <a:tr h="477700">
                <a:tc>
                  <a:txBody>
                    <a:bodyPr/>
                    <a:lstStyle/>
                    <a:p>
                      <a:pPr marL="277585" indent="-277585" rtl="1">
                        <a:lnSpc>
                          <a:spcPct val="150000"/>
                        </a:lnSpc>
                        <a:spcBef>
                          <a:spcPts val="300"/>
                        </a:spcBef>
                        <a:buSzPct val="100000"/>
                        <a:buFont typeface="Arial"/>
                        <a:buChar char="•"/>
                        <a:defRPr sz="1700">
                          <a:solidFill>
                            <a:srgbClr val="192C3A"/>
                          </a:solidFill>
                          <a:latin typeface="Helvetica Neue"/>
                          <a:ea typeface="Helvetica Neue"/>
                          <a:cs typeface="Helvetica Neue"/>
                          <a:sym typeface="Helvetica Neue"/>
                        </a:defRPr>
                      </a:pPr>
                      <a:r>
                        <a:rPr lang="he-IL" sz="1800" dirty="0"/>
                        <a:t>השקעות נדל"ן ככלל הינן מוצר נכון ומשלים להשקעות פיננסיות, במסגרת פיזור המשאבים והסיכונים.</a:t>
                      </a:r>
                    </a:p>
                    <a:p>
                      <a:pPr marL="277585" indent="-277585" rtl="1">
                        <a:lnSpc>
                          <a:spcPct val="150000"/>
                        </a:lnSpc>
                        <a:spcBef>
                          <a:spcPts val="300"/>
                        </a:spcBef>
                        <a:buSzPct val="100000"/>
                        <a:buFont typeface="Arial"/>
                        <a:buChar char="•"/>
                        <a:defRPr sz="1700">
                          <a:solidFill>
                            <a:srgbClr val="192C3A"/>
                          </a:solidFill>
                          <a:latin typeface="Helvetica Neue"/>
                          <a:ea typeface="Helvetica Neue"/>
                          <a:cs typeface="Helvetica Neue"/>
                          <a:sym typeface="Helvetica Neue"/>
                        </a:defRPr>
                      </a:pPr>
                      <a:r>
                        <a:rPr lang="he-IL" sz="1800" dirty="0"/>
                        <a:t>ההשקעות בחו"ל ככלל מסוכנות יותר ומושפעות מגורמים ומשתנים נוספים כגון:</a:t>
                      </a:r>
                      <a:r>
                        <a:rPr lang="en-US" sz="1800" dirty="0"/>
                        <a:t> </a:t>
                      </a:r>
                      <a:r>
                        <a:rPr lang="he-IL" sz="1800" dirty="0"/>
                        <a:t>שערי מטבע, שערי המרה, רגולציית מיסוי, מצב מדיני ואנטישמיות.</a:t>
                      </a:r>
                    </a:p>
                    <a:p>
                      <a:pPr marL="277585" indent="-277585" rtl="1">
                        <a:lnSpc>
                          <a:spcPct val="150000"/>
                        </a:lnSpc>
                        <a:spcBef>
                          <a:spcPts val="300"/>
                        </a:spcBef>
                        <a:buSzPct val="100000"/>
                        <a:buFont typeface="Arial"/>
                        <a:buChar char="•"/>
                        <a:defRPr sz="1700">
                          <a:solidFill>
                            <a:srgbClr val="192C3A"/>
                          </a:solidFill>
                          <a:latin typeface="Helvetica Neue"/>
                          <a:ea typeface="Helvetica Neue"/>
                          <a:cs typeface="Helvetica Neue"/>
                          <a:sym typeface="Helvetica Neue"/>
                        </a:defRPr>
                      </a:pPr>
                      <a:r>
                        <a:rPr lang="he-IL" sz="1800" dirty="0"/>
                        <a:t>ההשקעה </a:t>
                      </a:r>
                      <a:r>
                        <a:rPr lang="he-IL" sz="1800" dirty="0" err="1"/>
                        <a:t>בנדלן</a:t>
                      </a:r>
                      <a:r>
                        <a:rPr lang="he-IL" sz="1800" dirty="0"/>
                        <a:t> בארץ במציאות הנוכחית, הינה החלטה די מושכלת מהסיבות הבאות:</a:t>
                      </a:r>
                      <a:br>
                        <a:rPr lang="en-US" sz="1800" dirty="0"/>
                      </a:br>
                      <a:r>
                        <a:rPr lang="he-IL" sz="1800" dirty="0"/>
                        <a:t>- מיעוט בהתחלות בנייה – דבר שישפיע על הביקוש העתידי </a:t>
                      </a:r>
                      <a:br>
                        <a:rPr lang="en-US" sz="1800" dirty="0"/>
                      </a:br>
                      <a:r>
                        <a:rPr lang="he-IL" sz="1800" dirty="0"/>
                        <a:t>- מגמת ירידה בעלויות המימון (ריבית בנק ישראל).</a:t>
                      </a:r>
                      <a:br>
                        <a:rPr lang="en-US" sz="1800" dirty="0"/>
                      </a:br>
                      <a:r>
                        <a:rPr lang="he-IL" sz="1800" dirty="0"/>
                        <a:t>- השפעות העלייה באנטישמיות ורצון ליציבות של תושבי חוץ המעוניינים לייצר לעצמם מרחב    בטוח ליום סגריר.</a:t>
                      </a:r>
                      <a:br>
                        <a:rPr lang="en-US" sz="1800" dirty="0"/>
                      </a:br>
                      <a:r>
                        <a:rPr lang="he-IL" sz="1800" dirty="0"/>
                        <a:t>- הקפאת המחירים בשנת 2023. </a:t>
                      </a:r>
                      <a:br>
                        <a:rPr lang="en-US" dirty="0"/>
                      </a:br>
                      <a:r>
                        <a:rPr lang="he-IL" dirty="0"/>
                        <a:t>  </a:t>
                      </a:r>
                      <a:endParaRPr dirty="0"/>
                    </a:p>
                  </a:txBody>
                  <a:tcPr marL="45720" marR="45720" horzOverflow="overflow"/>
                </a:tc>
                <a:tc>
                  <a:txBody>
                    <a:bodyPr/>
                    <a:lstStyle/>
                    <a:p>
                      <a:pPr algn="l">
                        <a:defRPr sz="1800"/>
                      </a:pPr>
                      <a:endParaRPr b="1" dirty="0">
                        <a:solidFill>
                          <a:srgbClr val="CFBF91"/>
                        </a:solidFill>
                        <a:sym typeface="Helvetica"/>
                      </a:endParaRPr>
                    </a:p>
                  </a:txBody>
                  <a:tcPr marL="45720" marR="45720" horzOverflow="overflow"/>
                </a:tc>
                <a:extLst>
                  <a:ext uri="{0D108BD9-81ED-4DB2-BD59-A6C34878D82A}">
                    <a16:rowId xmlns:a16="http://schemas.microsoft.com/office/drawing/2014/main" val="10000"/>
                  </a:ext>
                </a:extLst>
              </a:tr>
              <a:tr h="822185">
                <a:tc>
                  <a:txBody>
                    <a:bodyPr/>
                    <a:lstStyle/>
                    <a:p>
                      <a:pPr marL="277585" indent="-277585" rtl="1">
                        <a:lnSpc>
                          <a:spcPct val="90000"/>
                        </a:lnSpc>
                        <a:spcBef>
                          <a:spcPts val="300"/>
                        </a:spcBef>
                        <a:buSzPct val="100000"/>
                        <a:buFont typeface="Arial"/>
                        <a:buChar char="•"/>
                        <a:defRPr sz="1700">
                          <a:solidFill>
                            <a:srgbClr val="192C3A"/>
                          </a:solidFill>
                          <a:latin typeface="Helvetica Neue"/>
                          <a:ea typeface="Helvetica Neue"/>
                          <a:cs typeface="Helvetica Neue"/>
                          <a:sym typeface="Helvetica Neue"/>
                        </a:defRPr>
                      </a:pPr>
                      <a:endParaRPr dirty="0"/>
                    </a:p>
                  </a:txBody>
                  <a:tcPr marL="45720" marR="45720" horzOverflow="overflow"/>
                </a:tc>
                <a:tc>
                  <a:txBody>
                    <a:bodyPr/>
                    <a:lstStyle/>
                    <a:p>
                      <a:pPr algn="l">
                        <a:defRPr sz="1800"/>
                      </a:pPr>
                      <a:endParaRPr b="1" dirty="0">
                        <a:solidFill>
                          <a:srgbClr val="D2C293"/>
                        </a:solidFill>
                        <a:sym typeface="Helvetica"/>
                      </a:endParaRPr>
                    </a:p>
                  </a:txBody>
                  <a:tcPr marL="45720" marR="45720" horzOverflow="overflow"/>
                </a:tc>
                <a:extLst>
                  <a:ext uri="{0D108BD9-81ED-4DB2-BD59-A6C34878D82A}">
                    <a16:rowId xmlns:a16="http://schemas.microsoft.com/office/drawing/2014/main" val="10001"/>
                  </a:ext>
                </a:extLst>
              </a:tr>
              <a:tr h="477700">
                <a:tc>
                  <a:txBody>
                    <a:bodyPr/>
                    <a:lstStyle/>
                    <a:p>
                      <a:pPr marL="277585" indent="-277585" rtl="1">
                        <a:buSzPct val="100000"/>
                        <a:buFont typeface="Arial"/>
                        <a:buChar char="•"/>
                        <a:defRPr sz="1700">
                          <a:solidFill>
                            <a:srgbClr val="192C3A"/>
                          </a:solidFill>
                          <a:latin typeface="Helvetica Neue"/>
                          <a:ea typeface="Helvetica Neue"/>
                          <a:cs typeface="Helvetica Neue"/>
                          <a:sym typeface="Helvetica Neue"/>
                        </a:defRPr>
                      </a:pPr>
                      <a:endParaRPr dirty="0"/>
                    </a:p>
                  </a:txBody>
                  <a:tcPr marL="45720" marR="45720" horzOverflow="overflow"/>
                </a:tc>
                <a:tc>
                  <a:txBody>
                    <a:bodyPr/>
                    <a:lstStyle/>
                    <a:p>
                      <a:pPr algn="l">
                        <a:defRPr sz="1800"/>
                      </a:pPr>
                      <a:endParaRPr b="1" dirty="0">
                        <a:solidFill>
                          <a:srgbClr val="D0C092"/>
                        </a:solidFill>
                        <a:sym typeface="Helvetica"/>
                      </a:endParaRPr>
                    </a:p>
                  </a:txBody>
                  <a:tcPr marL="45720" marR="45720" horzOverflow="overflow"/>
                </a:tc>
                <a:extLst>
                  <a:ext uri="{0D108BD9-81ED-4DB2-BD59-A6C34878D82A}">
                    <a16:rowId xmlns:a16="http://schemas.microsoft.com/office/drawing/2014/main" val="10002"/>
                  </a:ext>
                </a:extLst>
              </a:tr>
              <a:tr h="477700">
                <a:tc>
                  <a:txBody>
                    <a:bodyPr/>
                    <a:lstStyle/>
                    <a:p>
                      <a:pPr marL="277585" indent="-277585" rtl="1">
                        <a:buSzPct val="100000"/>
                        <a:buFont typeface="Arial"/>
                        <a:buChar char="•"/>
                        <a:defRPr sz="1700">
                          <a:solidFill>
                            <a:srgbClr val="192C3A"/>
                          </a:solidFill>
                          <a:latin typeface="Helvetica Neue"/>
                          <a:ea typeface="Helvetica Neue"/>
                          <a:cs typeface="Helvetica Neue"/>
                          <a:sym typeface="Helvetica Neue"/>
                        </a:defRPr>
                      </a:pPr>
                      <a:endParaRPr lang="he-IL" b="1" dirty="0">
                        <a:solidFill>
                          <a:srgbClr val="CFBF91"/>
                        </a:solidFill>
                        <a:sym typeface="Helvetica"/>
                      </a:endParaRPr>
                    </a:p>
                  </a:txBody>
                  <a:tcPr marL="45720" marR="45720" horzOverflow="overflow"/>
                </a:tc>
                <a:tc>
                  <a:txBody>
                    <a:bodyPr/>
                    <a:lstStyle/>
                    <a:p>
                      <a:pPr algn="l">
                        <a:defRPr sz="1800"/>
                      </a:pPr>
                      <a:endParaRPr b="1" dirty="0">
                        <a:solidFill>
                          <a:srgbClr val="CFBF91"/>
                        </a:solidFill>
                        <a:sym typeface="Helvetica"/>
                      </a:endParaRPr>
                    </a:p>
                  </a:txBody>
                  <a:tcPr marL="45720" marR="45720" horzOverflow="overflow"/>
                </a:tc>
                <a:extLst>
                  <a:ext uri="{0D108BD9-81ED-4DB2-BD59-A6C34878D82A}">
                    <a16:rowId xmlns:a16="http://schemas.microsoft.com/office/drawing/2014/main" val="10003"/>
                  </a:ext>
                </a:extLst>
              </a:tr>
              <a:tr h="477700">
                <a:tc>
                  <a:txBody>
                    <a:bodyPr/>
                    <a:lstStyle/>
                    <a:p>
                      <a:pPr marL="0" indent="0" rtl="1">
                        <a:buSzPct val="100000"/>
                        <a:buFont typeface="Arial"/>
                        <a:buNone/>
                        <a:defRPr sz="1700">
                          <a:solidFill>
                            <a:srgbClr val="192C3A"/>
                          </a:solidFill>
                          <a:latin typeface="Helvetica Neue"/>
                          <a:ea typeface="Helvetica Neue"/>
                          <a:cs typeface="Helvetica Neue"/>
                          <a:sym typeface="Helvetica Neue"/>
                        </a:defRPr>
                      </a:pPr>
                      <a:endParaRPr lang="he-IL" dirty="0"/>
                    </a:p>
                  </a:txBody>
                  <a:tcPr marL="45720" marR="45720" horzOverflow="overflow"/>
                </a:tc>
                <a:tc>
                  <a:txBody>
                    <a:bodyPr/>
                    <a:lstStyle/>
                    <a:p>
                      <a:pPr algn="l">
                        <a:defRPr sz="1800"/>
                      </a:pPr>
                      <a:endParaRPr b="1" dirty="0">
                        <a:solidFill>
                          <a:srgbClr val="D1C293"/>
                        </a:solidFill>
                        <a:sym typeface="Helvetica"/>
                      </a:endParaRPr>
                    </a:p>
                  </a:txBody>
                  <a:tcPr marL="45720" marR="45720" horzOverflow="overflow"/>
                </a:tc>
                <a:extLst>
                  <a:ext uri="{0D108BD9-81ED-4DB2-BD59-A6C34878D82A}">
                    <a16:rowId xmlns:a16="http://schemas.microsoft.com/office/drawing/2014/main" val="10004"/>
                  </a:ext>
                </a:extLst>
              </a:tr>
              <a:tr h="477700">
                <a:tc>
                  <a:txBody>
                    <a:bodyPr/>
                    <a:lstStyle/>
                    <a:p>
                      <a:pPr marL="0" indent="0" rtl="1">
                        <a:buSzPct val="100000"/>
                        <a:buFont typeface="Arial"/>
                        <a:buNone/>
                        <a:defRPr sz="1700">
                          <a:solidFill>
                            <a:srgbClr val="192C3A"/>
                          </a:solidFill>
                          <a:latin typeface="Helvetica Neue"/>
                          <a:ea typeface="Helvetica Neue"/>
                          <a:cs typeface="Helvetica Neue"/>
                          <a:sym typeface="Helvetica Neue"/>
                        </a:defRPr>
                      </a:pPr>
                      <a:endParaRPr dirty="0"/>
                    </a:p>
                  </a:txBody>
                  <a:tcPr marL="45720" marR="45720" horzOverflow="overflow"/>
                </a:tc>
                <a:tc>
                  <a:txBody>
                    <a:bodyPr/>
                    <a:lstStyle/>
                    <a:p>
                      <a:pPr algn="l">
                        <a:defRPr sz="1800"/>
                      </a:pPr>
                      <a:endParaRPr b="1" dirty="0">
                        <a:solidFill>
                          <a:srgbClr val="D1C192"/>
                        </a:solidFill>
                        <a:sym typeface="Helvetica"/>
                      </a:endParaRPr>
                    </a:p>
                  </a:txBody>
                  <a:tcPr marL="45720" marR="45720" horzOverflow="overflow"/>
                </a:tc>
                <a:extLst>
                  <a:ext uri="{0D108BD9-81ED-4DB2-BD59-A6C34878D82A}">
                    <a16:rowId xmlns:a16="http://schemas.microsoft.com/office/drawing/2014/main" val="10005"/>
                  </a:ext>
                </a:extLst>
              </a:tr>
              <a:tr h="840739">
                <a:tc>
                  <a:txBody>
                    <a:bodyPr/>
                    <a:lstStyle/>
                    <a:p>
                      <a:pPr marL="0" indent="0" rtl="1">
                        <a:buSzPct val="100000"/>
                        <a:buFont typeface="Arial"/>
                        <a:buNone/>
                        <a:defRPr sz="1700">
                          <a:solidFill>
                            <a:srgbClr val="192C3A"/>
                          </a:solidFill>
                          <a:latin typeface="Helvetica Neue"/>
                          <a:ea typeface="Helvetica Neue"/>
                          <a:cs typeface="Helvetica Neue"/>
                          <a:sym typeface="Helvetica Neue"/>
                        </a:defRPr>
                      </a:pPr>
                      <a:endParaRPr dirty="0"/>
                    </a:p>
                  </a:txBody>
                  <a:tcPr marL="45720" marR="45720" horzOverflow="overflow"/>
                </a:tc>
                <a:tc>
                  <a:txBody>
                    <a:bodyPr/>
                    <a:lstStyle/>
                    <a:p>
                      <a:pPr algn="l" rtl="1">
                        <a:defRPr sz="1800" b="1">
                          <a:solidFill>
                            <a:srgbClr val="D1C293"/>
                          </a:solidFill>
                          <a:sym typeface="Helvetica"/>
                        </a:defRPr>
                      </a:pPr>
                      <a:endParaRPr dirty="0">
                        <a:latin typeface="Segoe UI"/>
                        <a:ea typeface="Segoe UI"/>
                        <a:cs typeface="Segoe UI"/>
                        <a:sym typeface="Segoe UI"/>
                      </a:endParaRPr>
                    </a:p>
                  </a:txBody>
                  <a:tcPr marL="45720" marR="45720" horzOverflow="overflow"/>
                </a:tc>
                <a:extLst>
                  <a:ext uri="{0D108BD9-81ED-4DB2-BD59-A6C34878D82A}">
                    <a16:rowId xmlns:a16="http://schemas.microsoft.com/office/drawing/2014/main" val="10006"/>
                  </a:ext>
                </a:extLst>
              </a:tr>
            </a:tbl>
          </a:graphicData>
        </a:graphic>
      </p:graphicFrame>
      <p:sp>
        <p:nvSpPr>
          <p:cNvPr id="4" name="Line">
            <a:extLst>
              <a:ext uri="{FF2B5EF4-FFF2-40B4-BE49-F238E27FC236}">
                <a16:creationId xmlns:a16="http://schemas.microsoft.com/office/drawing/2014/main" id="{9F1695D3-5594-F271-9D51-74393CD048F3}"/>
              </a:ext>
            </a:extLst>
          </p:cNvPr>
          <p:cNvSpPr/>
          <p:nvPr/>
        </p:nvSpPr>
        <p:spPr>
          <a:xfrm flipH="1" flipV="1">
            <a:off x="4494736" y="1052734"/>
            <a:ext cx="7145879" cy="1"/>
          </a:xfrm>
          <a:prstGeom prst="line">
            <a:avLst/>
          </a:prstGeom>
          <a:ln w="25400">
            <a:solidFill>
              <a:srgbClr val="B3A97F"/>
            </a:solidFill>
            <a:miter lim="400000"/>
          </a:ln>
        </p:spPr>
        <p:txBody>
          <a:bodyPr lIns="45718" tIns="45718" rIns="45718" bIns="45718"/>
          <a:lstStyle/>
          <a:p>
            <a:pPr>
              <a:defRPr>
                <a:latin typeface="蘋果儷中黑"/>
                <a:ea typeface="蘋果儷中黑"/>
                <a:cs typeface="蘋果儷中黑"/>
                <a:sym typeface="蘋果儷中黑"/>
              </a:defRPr>
            </a:pPr>
            <a:endParaRPr/>
          </a:p>
        </p:txBody>
      </p:sp>
    </p:spTree>
    <p:extLst>
      <p:ext uri="{BB962C8B-B14F-4D97-AF65-F5344CB8AC3E}">
        <p14:creationId xmlns:p14="http://schemas.microsoft.com/office/powerpoint/2010/main" val="360642157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TIP!"/>
          <p:cNvSpPr txBox="1"/>
          <p:nvPr/>
        </p:nvSpPr>
        <p:spPr>
          <a:xfrm>
            <a:off x="8406490" y="521333"/>
            <a:ext cx="3176406" cy="537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defRPr sz="3000">
                <a:solidFill>
                  <a:srgbClr val="182B39"/>
                </a:solidFill>
                <a:latin typeface="Helvetica Neue"/>
                <a:ea typeface="Helvetica Neue"/>
                <a:cs typeface="Helvetica Neue"/>
                <a:sym typeface="Helvetica Neue"/>
              </a:defRPr>
            </a:lvl1pPr>
          </a:lstStyle>
          <a:p>
            <a:r>
              <a:t>TIP!</a:t>
            </a:r>
          </a:p>
        </p:txBody>
      </p:sp>
      <p:sp>
        <p:nvSpPr>
          <p:cNvPr id="656" name="Line"/>
          <p:cNvSpPr/>
          <p:nvPr/>
        </p:nvSpPr>
        <p:spPr>
          <a:xfrm flipH="1" flipV="1">
            <a:off x="9907348" y="1071248"/>
            <a:ext cx="1603376" cy="1"/>
          </a:xfrm>
          <a:prstGeom prst="line">
            <a:avLst/>
          </a:prstGeom>
          <a:ln w="25400">
            <a:solidFill>
              <a:srgbClr val="B3A97F"/>
            </a:solidFill>
            <a:miter lim="400000"/>
          </a:ln>
        </p:spPr>
        <p:txBody>
          <a:bodyPr lIns="45718" tIns="45718" rIns="45718" bIns="45718"/>
          <a:lstStyle/>
          <a:p>
            <a:pPr>
              <a:defRPr>
                <a:latin typeface="蘋果儷中黑"/>
                <a:ea typeface="蘋果儷中黑"/>
                <a:cs typeface="蘋果儷中黑"/>
                <a:sym typeface="蘋果儷中黑"/>
              </a:defRPr>
            </a:pPr>
            <a:endParaRPr/>
          </a:p>
        </p:txBody>
      </p:sp>
      <p:sp>
        <p:nvSpPr>
          <p:cNvPr id="657" name="Text Placeholder 17"/>
          <p:cNvSpPr txBox="1"/>
          <p:nvPr/>
        </p:nvSpPr>
        <p:spPr>
          <a:xfrm>
            <a:off x="4541148" y="1295786"/>
            <a:ext cx="7015987" cy="840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pPr marL="170586" indent="-170586" algn="r" defTabSz="672997" rtl="1">
              <a:lnSpc>
                <a:spcPct val="90000"/>
              </a:lnSpc>
              <a:spcBef>
                <a:spcPts val="100"/>
              </a:spcBef>
              <a:defRPr sz="3200" b="1">
                <a:solidFill>
                  <a:srgbClr val="182A37"/>
                </a:solidFill>
                <a:latin typeface="Helvetica Neue"/>
                <a:ea typeface="Helvetica Neue"/>
                <a:cs typeface="Helvetica Neue"/>
                <a:sym typeface="Helvetica Neue"/>
              </a:defRPr>
            </a:pPr>
            <a:r>
              <a:rPr dirty="0" err="1"/>
              <a:t>השקעה</a:t>
            </a:r>
            <a:r>
              <a:rPr dirty="0"/>
              <a:t> </a:t>
            </a:r>
            <a:r>
              <a:rPr dirty="0" err="1"/>
              <a:t>ריאלית</a:t>
            </a:r>
            <a:r>
              <a:rPr dirty="0"/>
              <a:t> </a:t>
            </a:r>
            <a:r>
              <a:rPr dirty="0" err="1"/>
              <a:t>בארץ</a:t>
            </a:r>
            <a:r>
              <a:rPr lang="he-IL" dirty="0"/>
              <a:t> - דגשים</a:t>
            </a:r>
            <a:endParaRPr dirty="0"/>
          </a:p>
        </p:txBody>
      </p:sp>
      <p:graphicFrame>
        <p:nvGraphicFramePr>
          <p:cNvPr id="658" name="טבלה 3"/>
          <p:cNvGraphicFramePr/>
          <p:nvPr>
            <p:extLst>
              <p:ext uri="{D42A27DB-BD31-4B8C-83A1-F6EECF244321}">
                <p14:modId xmlns:p14="http://schemas.microsoft.com/office/powerpoint/2010/main" val="3481588379"/>
              </p:ext>
            </p:extLst>
          </p:nvPr>
        </p:nvGraphicFramePr>
        <p:xfrm>
          <a:off x="4583832" y="2204864"/>
          <a:ext cx="7344815" cy="4442404"/>
        </p:xfrm>
        <a:graphic>
          <a:graphicData uri="http://schemas.openxmlformats.org/drawingml/2006/table">
            <a:tbl>
              <a:tblPr rtl="1">
                <a:tableStyleId>{4C3C2611-4C71-4FC5-86AE-919BDF0F9419}</a:tableStyleId>
              </a:tblPr>
              <a:tblGrid>
                <a:gridCol w="5953965">
                  <a:extLst>
                    <a:ext uri="{9D8B030D-6E8A-4147-A177-3AD203B41FA5}">
                      <a16:colId xmlns:a16="http://schemas.microsoft.com/office/drawing/2014/main" val="20000"/>
                    </a:ext>
                  </a:extLst>
                </a:gridCol>
                <a:gridCol w="1390850">
                  <a:extLst>
                    <a:ext uri="{9D8B030D-6E8A-4147-A177-3AD203B41FA5}">
                      <a16:colId xmlns:a16="http://schemas.microsoft.com/office/drawing/2014/main" val="20001"/>
                    </a:ext>
                  </a:extLst>
                </a:gridCol>
              </a:tblGrid>
              <a:tr h="477700">
                <a:tc>
                  <a:txBody>
                    <a:bodyPr/>
                    <a:lstStyle/>
                    <a:p>
                      <a:pPr marL="277585" indent="-277585" rtl="1">
                        <a:lnSpc>
                          <a:spcPct val="90000"/>
                        </a:lnSpc>
                        <a:spcBef>
                          <a:spcPts val="300"/>
                        </a:spcBef>
                        <a:buSzPct val="100000"/>
                        <a:buFont typeface="Arial"/>
                        <a:buChar char="•"/>
                        <a:defRPr sz="1700">
                          <a:solidFill>
                            <a:srgbClr val="192C3A"/>
                          </a:solidFill>
                          <a:latin typeface="Helvetica Neue"/>
                          <a:ea typeface="Helvetica Neue"/>
                          <a:cs typeface="Helvetica Neue"/>
                          <a:sym typeface="Helvetica Neue"/>
                        </a:defRPr>
                      </a:pPr>
                      <a:r>
                        <a:rPr dirty="0" err="1"/>
                        <a:t>קבוצת</a:t>
                      </a:r>
                      <a:r>
                        <a:rPr dirty="0"/>
                        <a:t> </a:t>
                      </a:r>
                      <a:r>
                        <a:rPr dirty="0" err="1"/>
                        <a:t>רכישה</a:t>
                      </a:r>
                      <a:r>
                        <a:rPr lang="en-US" dirty="0"/>
                        <a:t> </a:t>
                      </a:r>
                      <a:r>
                        <a:rPr dirty="0"/>
                        <a:t>- </a:t>
                      </a:r>
                      <a:r>
                        <a:rPr dirty="0" err="1"/>
                        <a:t>אין</a:t>
                      </a:r>
                      <a:r>
                        <a:rPr dirty="0"/>
                        <a:t> </a:t>
                      </a:r>
                      <a:r>
                        <a:rPr dirty="0" err="1"/>
                        <a:t>מחיר</a:t>
                      </a:r>
                      <a:r>
                        <a:rPr dirty="0"/>
                        <a:t> </a:t>
                      </a:r>
                      <a:r>
                        <a:rPr dirty="0" err="1"/>
                        <a:t>מפתח</a:t>
                      </a:r>
                      <a:r>
                        <a:rPr dirty="0"/>
                        <a:t> </a:t>
                      </a:r>
                      <a:r>
                        <a:rPr lang="he-IL" dirty="0"/>
                        <a:t>(</a:t>
                      </a:r>
                      <a:r>
                        <a:rPr dirty="0" err="1"/>
                        <a:t>ענבל</a:t>
                      </a:r>
                      <a:r>
                        <a:rPr dirty="0"/>
                        <a:t> </a:t>
                      </a:r>
                      <a:r>
                        <a:rPr dirty="0" err="1"/>
                        <a:t>אור</a:t>
                      </a:r>
                      <a:r>
                        <a:rPr lang="he-IL" dirty="0"/>
                        <a:t>)</a:t>
                      </a:r>
                      <a:endParaRPr dirty="0"/>
                    </a:p>
                  </a:txBody>
                  <a:tcPr marL="45720" marR="45720" horzOverflow="overflow"/>
                </a:tc>
                <a:tc>
                  <a:txBody>
                    <a:bodyPr/>
                    <a:lstStyle/>
                    <a:p>
                      <a:pPr algn="l">
                        <a:defRPr sz="1800"/>
                      </a:pPr>
                      <a:endParaRPr b="1" dirty="0">
                        <a:solidFill>
                          <a:srgbClr val="CFBF91"/>
                        </a:solidFill>
                        <a:sym typeface="Helvetica"/>
                      </a:endParaRPr>
                    </a:p>
                  </a:txBody>
                  <a:tcPr marL="45720" marR="45720" horzOverflow="overflow"/>
                </a:tc>
                <a:extLst>
                  <a:ext uri="{0D108BD9-81ED-4DB2-BD59-A6C34878D82A}">
                    <a16:rowId xmlns:a16="http://schemas.microsoft.com/office/drawing/2014/main" val="10000"/>
                  </a:ext>
                </a:extLst>
              </a:tr>
              <a:tr h="822185">
                <a:tc>
                  <a:txBody>
                    <a:bodyPr/>
                    <a:lstStyle/>
                    <a:p>
                      <a:pPr marL="277585" indent="-277585" rtl="1">
                        <a:lnSpc>
                          <a:spcPct val="90000"/>
                        </a:lnSpc>
                        <a:spcBef>
                          <a:spcPts val="300"/>
                        </a:spcBef>
                        <a:buSzPct val="100000"/>
                        <a:buFont typeface="Arial"/>
                        <a:buChar char="•"/>
                        <a:defRPr sz="1700">
                          <a:solidFill>
                            <a:srgbClr val="192C3A"/>
                          </a:solidFill>
                          <a:latin typeface="Helvetica Neue"/>
                          <a:ea typeface="Helvetica Neue"/>
                          <a:cs typeface="Helvetica Neue"/>
                          <a:sym typeface="Helvetica Neue"/>
                        </a:defRPr>
                      </a:pPr>
                      <a:r>
                        <a:rPr dirty="0" err="1"/>
                        <a:t>גילום</a:t>
                      </a:r>
                      <a:r>
                        <a:rPr dirty="0"/>
                        <a:t> </a:t>
                      </a:r>
                      <a:r>
                        <a:rPr dirty="0" err="1"/>
                        <a:t>העלויות</a:t>
                      </a:r>
                      <a:r>
                        <a:rPr dirty="0"/>
                        <a:t> </a:t>
                      </a:r>
                      <a:r>
                        <a:rPr dirty="0" err="1"/>
                        <a:t>הנוספות</a:t>
                      </a:r>
                      <a:r>
                        <a:rPr dirty="0"/>
                        <a:t> </a:t>
                      </a:r>
                      <a:r>
                        <a:rPr dirty="0" err="1"/>
                        <a:t>במחיר</a:t>
                      </a:r>
                      <a:r>
                        <a:rPr dirty="0"/>
                        <a:t> </a:t>
                      </a:r>
                      <a:r>
                        <a:rPr dirty="0" err="1"/>
                        <a:t>ההשקעה</a:t>
                      </a:r>
                      <a:r>
                        <a:rPr lang="he-IL" dirty="0"/>
                        <a:t> - </a:t>
                      </a:r>
                      <a:r>
                        <a:rPr dirty="0"/>
                        <a:t>כ15% </a:t>
                      </a:r>
                      <a:r>
                        <a:rPr lang="he-IL" dirty="0"/>
                        <a:t> </a:t>
                      </a:r>
                      <a:r>
                        <a:rPr dirty="0" err="1"/>
                        <a:t>מס</a:t>
                      </a:r>
                      <a:r>
                        <a:rPr dirty="0"/>
                        <a:t> </a:t>
                      </a:r>
                      <a:r>
                        <a:rPr dirty="0" err="1"/>
                        <a:t>רכישה</a:t>
                      </a:r>
                      <a:r>
                        <a:rPr dirty="0"/>
                        <a:t>, </a:t>
                      </a:r>
                      <a:r>
                        <a:rPr dirty="0" err="1"/>
                        <a:t>שיפוצון</a:t>
                      </a:r>
                      <a:r>
                        <a:rPr dirty="0"/>
                        <a:t>, </a:t>
                      </a:r>
                      <a:r>
                        <a:rPr dirty="0" err="1"/>
                        <a:t>עו"ד</a:t>
                      </a:r>
                      <a:r>
                        <a:rPr dirty="0"/>
                        <a:t>, </a:t>
                      </a:r>
                      <a:r>
                        <a:rPr dirty="0" err="1"/>
                        <a:t>רו"ח</a:t>
                      </a:r>
                      <a:endParaRPr dirty="0"/>
                    </a:p>
                  </a:txBody>
                  <a:tcPr marL="45720" marR="45720" horzOverflow="overflow"/>
                </a:tc>
                <a:tc>
                  <a:txBody>
                    <a:bodyPr/>
                    <a:lstStyle/>
                    <a:p>
                      <a:pPr algn="l">
                        <a:defRPr sz="1800"/>
                      </a:pPr>
                      <a:endParaRPr b="1" dirty="0">
                        <a:solidFill>
                          <a:srgbClr val="D2C293"/>
                        </a:solidFill>
                        <a:sym typeface="Helvetica"/>
                      </a:endParaRPr>
                    </a:p>
                  </a:txBody>
                  <a:tcPr marL="45720" marR="45720" horzOverflow="overflow"/>
                </a:tc>
                <a:extLst>
                  <a:ext uri="{0D108BD9-81ED-4DB2-BD59-A6C34878D82A}">
                    <a16:rowId xmlns:a16="http://schemas.microsoft.com/office/drawing/2014/main" val="10001"/>
                  </a:ext>
                </a:extLst>
              </a:tr>
              <a:tr h="477700">
                <a:tc>
                  <a:txBody>
                    <a:bodyPr/>
                    <a:lstStyle/>
                    <a:p>
                      <a:pPr marL="277585" indent="-277585" rtl="1">
                        <a:buSzPct val="100000"/>
                        <a:buFont typeface="Arial"/>
                        <a:buChar char="•"/>
                        <a:defRPr sz="1700">
                          <a:solidFill>
                            <a:srgbClr val="192C3A"/>
                          </a:solidFill>
                          <a:latin typeface="Helvetica Neue"/>
                          <a:ea typeface="Helvetica Neue"/>
                          <a:cs typeface="Helvetica Neue"/>
                          <a:sym typeface="Helvetica Neue"/>
                        </a:defRPr>
                      </a:pPr>
                      <a:r>
                        <a:rPr dirty="0" err="1"/>
                        <a:t>תשואה</a:t>
                      </a:r>
                      <a:r>
                        <a:rPr dirty="0"/>
                        <a:t> </a:t>
                      </a:r>
                      <a:r>
                        <a:rPr dirty="0" err="1"/>
                        <a:t>מתחת</a:t>
                      </a:r>
                      <a:r>
                        <a:rPr dirty="0"/>
                        <a:t> </a:t>
                      </a:r>
                      <a:r>
                        <a:rPr lang="he-IL" dirty="0"/>
                        <a:t>ל3% - 11 </a:t>
                      </a:r>
                      <a:r>
                        <a:rPr dirty="0" err="1"/>
                        <a:t>חודשים</a:t>
                      </a:r>
                      <a:r>
                        <a:rPr dirty="0"/>
                        <a:t> </a:t>
                      </a:r>
                      <a:r>
                        <a:rPr dirty="0" err="1"/>
                        <a:t>בשנה</a:t>
                      </a:r>
                      <a:endParaRPr dirty="0"/>
                    </a:p>
                  </a:txBody>
                  <a:tcPr marL="45720" marR="45720" horzOverflow="overflow"/>
                </a:tc>
                <a:tc>
                  <a:txBody>
                    <a:bodyPr/>
                    <a:lstStyle/>
                    <a:p>
                      <a:pPr algn="l">
                        <a:defRPr sz="1800"/>
                      </a:pPr>
                      <a:endParaRPr b="1" dirty="0">
                        <a:solidFill>
                          <a:srgbClr val="D0C092"/>
                        </a:solidFill>
                        <a:sym typeface="Helvetica"/>
                      </a:endParaRPr>
                    </a:p>
                  </a:txBody>
                  <a:tcPr marL="45720" marR="45720" horzOverflow="overflow"/>
                </a:tc>
                <a:extLst>
                  <a:ext uri="{0D108BD9-81ED-4DB2-BD59-A6C34878D82A}">
                    <a16:rowId xmlns:a16="http://schemas.microsoft.com/office/drawing/2014/main" val="10002"/>
                  </a:ext>
                </a:extLst>
              </a:tr>
              <a:tr h="477700">
                <a:tc>
                  <a:txBody>
                    <a:bodyPr/>
                    <a:lstStyle/>
                    <a:p>
                      <a:pPr marL="277585" indent="-277585" rtl="1">
                        <a:buSzPct val="100000"/>
                        <a:buFont typeface="Arial"/>
                        <a:buChar char="•"/>
                        <a:defRPr sz="1700">
                          <a:solidFill>
                            <a:srgbClr val="192C3A"/>
                          </a:solidFill>
                          <a:latin typeface="Helvetica Neue"/>
                          <a:ea typeface="Helvetica Neue"/>
                          <a:cs typeface="Helvetica Neue"/>
                          <a:sym typeface="Helvetica Neue"/>
                        </a:defRPr>
                      </a:pPr>
                      <a:r>
                        <a:rPr dirty="0" err="1"/>
                        <a:t>ריבית</a:t>
                      </a:r>
                      <a:r>
                        <a:rPr dirty="0"/>
                        <a:t> </a:t>
                      </a:r>
                      <a:r>
                        <a:rPr dirty="0" err="1"/>
                        <a:t>על</a:t>
                      </a:r>
                      <a:r>
                        <a:rPr dirty="0"/>
                        <a:t> </a:t>
                      </a:r>
                      <a:r>
                        <a:rPr dirty="0" err="1"/>
                        <a:t>הלוואה</a:t>
                      </a:r>
                      <a:r>
                        <a:rPr dirty="0"/>
                        <a:t> </a:t>
                      </a:r>
                      <a:r>
                        <a:rPr dirty="0" err="1"/>
                        <a:t>מעל</a:t>
                      </a:r>
                      <a:r>
                        <a:rPr dirty="0"/>
                        <a:t> 3%</a:t>
                      </a:r>
                      <a:endParaRPr lang="he-IL" dirty="0"/>
                    </a:p>
                    <a:p>
                      <a:pPr marL="277585" indent="-277585" rtl="1">
                        <a:buSzPct val="100000"/>
                        <a:buFont typeface="Arial"/>
                        <a:buChar char="•"/>
                        <a:defRPr sz="1700">
                          <a:solidFill>
                            <a:srgbClr val="192C3A"/>
                          </a:solidFill>
                          <a:latin typeface="Helvetica Neue"/>
                          <a:ea typeface="Helvetica Neue"/>
                          <a:cs typeface="Helvetica Neue"/>
                          <a:sym typeface="Helvetica Neue"/>
                        </a:defRPr>
                      </a:pPr>
                      <a:endParaRPr lang="he-IL" dirty="0"/>
                    </a:p>
                    <a:p>
                      <a:pPr marL="277585" marR="0" lvl="0" indent="-277585" algn="r" defTabSz="914400" rtl="1" eaLnBrk="1" fontAlgn="auto" latinLnBrk="0" hangingPunct="1">
                        <a:lnSpc>
                          <a:spcPct val="100000"/>
                        </a:lnSpc>
                        <a:spcBef>
                          <a:spcPts val="0"/>
                        </a:spcBef>
                        <a:spcAft>
                          <a:spcPts val="0"/>
                        </a:spcAft>
                        <a:buClrTx/>
                        <a:buSzPct val="100000"/>
                        <a:buFont typeface="Arial"/>
                        <a:buChar char="•"/>
                        <a:tabLst/>
                        <a:defRPr sz="1700">
                          <a:solidFill>
                            <a:srgbClr val="192C3A"/>
                          </a:solidFill>
                          <a:latin typeface="Helvetica Neue"/>
                          <a:ea typeface="Helvetica Neue"/>
                          <a:cs typeface="Helvetica Neue"/>
                          <a:sym typeface="Helvetica Neue"/>
                        </a:defRPr>
                      </a:pPr>
                      <a:r>
                        <a:rPr lang="he-IL" dirty="0"/>
                        <a:t>רכישת קרקעות – אורך השקעה</a:t>
                      </a:r>
                      <a:endParaRPr lang="he-IL" b="1" dirty="0">
                        <a:solidFill>
                          <a:srgbClr val="CFBF91"/>
                        </a:solidFill>
                        <a:sym typeface="Helvetica"/>
                      </a:endParaRPr>
                    </a:p>
                  </a:txBody>
                  <a:tcPr marL="45720" marR="45720" horzOverflow="overflow"/>
                </a:tc>
                <a:tc>
                  <a:txBody>
                    <a:bodyPr/>
                    <a:lstStyle/>
                    <a:p>
                      <a:pPr algn="l">
                        <a:defRPr sz="1800"/>
                      </a:pPr>
                      <a:endParaRPr b="1" dirty="0">
                        <a:solidFill>
                          <a:srgbClr val="CFBF91"/>
                        </a:solidFill>
                        <a:sym typeface="Helvetica"/>
                      </a:endParaRPr>
                    </a:p>
                  </a:txBody>
                  <a:tcPr marL="45720" marR="45720" horzOverflow="overflow"/>
                </a:tc>
                <a:extLst>
                  <a:ext uri="{0D108BD9-81ED-4DB2-BD59-A6C34878D82A}">
                    <a16:rowId xmlns:a16="http://schemas.microsoft.com/office/drawing/2014/main" val="10003"/>
                  </a:ext>
                </a:extLst>
              </a:tr>
              <a:tr h="477700">
                <a:tc>
                  <a:txBody>
                    <a:bodyPr/>
                    <a:lstStyle/>
                    <a:p>
                      <a:pPr marL="0" indent="0" rtl="1">
                        <a:buSzPct val="100000"/>
                        <a:buFont typeface="Arial"/>
                        <a:buNone/>
                        <a:defRPr sz="1700">
                          <a:solidFill>
                            <a:srgbClr val="192C3A"/>
                          </a:solidFill>
                          <a:latin typeface="Helvetica Neue"/>
                          <a:ea typeface="Helvetica Neue"/>
                          <a:cs typeface="Helvetica Neue"/>
                          <a:sym typeface="Helvetica Neue"/>
                        </a:defRPr>
                      </a:pPr>
                      <a:endParaRPr lang="he-IL" dirty="0"/>
                    </a:p>
                  </a:txBody>
                  <a:tcPr marL="45720" marR="45720" horzOverflow="overflow"/>
                </a:tc>
                <a:tc>
                  <a:txBody>
                    <a:bodyPr/>
                    <a:lstStyle/>
                    <a:p>
                      <a:pPr algn="l">
                        <a:defRPr sz="1800"/>
                      </a:pPr>
                      <a:endParaRPr b="1" dirty="0">
                        <a:solidFill>
                          <a:srgbClr val="D1C293"/>
                        </a:solidFill>
                        <a:sym typeface="Helvetica"/>
                      </a:endParaRPr>
                    </a:p>
                  </a:txBody>
                  <a:tcPr marL="45720" marR="45720" horzOverflow="overflow"/>
                </a:tc>
                <a:extLst>
                  <a:ext uri="{0D108BD9-81ED-4DB2-BD59-A6C34878D82A}">
                    <a16:rowId xmlns:a16="http://schemas.microsoft.com/office/drawing/2014/main" val="10004"/>
                  </a:ext>
                </a:extLst>
              </a:tr>
              <a:tr h="477700">
                <a:tc>
                  <a:txBody>
                    <a:bodyPr/>
                    <a:lstStyle/>
                    <a:p>
                      <a:pPr marL="0" indent="0" rtl="1">
                        <a:buSzPct val="100000"/>
                        <a:buFont typeface="Arial"/>
                        <a:buNone/>
                        <a:defRPr sz="1700">
                          <a:solidFill>
                            <a:srgbClr val="192C3A"/>
                          </a:solidFill>
                          <a:latin typeface="Helvetica Neue"/>
                          <a:ea typeface="Helvetica Neue"/>
                          <a:cs typeface="Helvetica Neue"/>
                          <a:sym typeface="Helvetica Neue"/>
                        </a:defRPr>
                      </a:pPr>
                      <a:endParaRPr dirty="0"/>
                    </a:p>
                  </a:txBody>
                  <a:tcPr marL="45720" marR="45720" horzOverflow="overflow"/>
                </a:tc>
                <a:tc>
                  <a:txBody>
                    <a:bodyPr/>
                    <a:lstStyle/>
                    <a:p>
                      <a:pPr algn="l">
                        <a:defRPr sz="1800"/>
                      </a:pPr>
                      <a:endParaRPr b="1" dirty="0">
                        <a:solidFill>
                          <a:srgbClr val="D1C192"/>
                        </a:solidFill>
                        <a:sym typeface="Helvetica"/>
                      </a:endParaRPr>
                    </a:p>
                  </a:txBody>
                  <a:tcPr marL="45720" marR="45720" horzOverflow="overflow"/>
                </a:tc>
                <a:extLst>
                  <a:ext uri="{0D108BD9-81ED-4DB2-BD59-A6C34878D82A}">
                    <a16:rowId xmlns:a16="http://schemas.microsoft.com/office/drawing/2014/main" val="10005"/>
                  </a:ext>
                </a:extLst>
              </a:tr>
              <a:tr h="840739">
                <a:tc>
                  <a:txBody>
                    <a:bodyPr/>
                    <a:lstStyle/>
                    <a:p>
                      <a:pPr marL="0" indent="0" rtl="1">
                        <a:buSzPct val="100000"/>
                        <a:buFont typeface="Arial"/>
                        <a:buNone/>
                        <a:defRPr sz="1700">
                          <a:solidFill>
                            <a:srgbClr val="192C3A"/>
                          </a:solidFill>
                          <a:latin typeface="Helvetica Neue"/>
                          <a:ea typeface="Helvetica Neue"/>
                          <a:cs typeface="Helvetica Neue"/>
                          <a:sym typeface="Helvetica Neue"/>
                        </a:defRPr>
                      </a:pPr>
                      <a:endParaRPr dirty="0"/>
                    </a:p>
                  </a:txBody>
                  <a:tcPr marL="45720" marR="45720" horzOverflow="overflow"/>
                </a:tc>
                <a:tc>
                  <a:txBody>
                    <a:bodyPr/>
                    <a:lstStyle/>
                    <a:p>
                      <a:pPr algn="l" rtl="1">
                        <a:defRPr sz="1800" b="1">
                          <a:solidFill>
                            <a:srgbClr val="D1C293"/>
                          </a:solidFill>
                          <a:sym typeface="Helvetica"/>
                        </a:defRPr>
                      </a:pPr>
                      <a:endParaRPr dirty="0">
                        <a:latin typeface="Segoe UI"/>
                        <a:ea typeface="Segoe UI"/>
                        <a:cs typeface="Segoe UI"/>
                        <a:sym typeface="Segoe UI"/>
                      </a:endParaRPr>
                    </a:p>
                  </a:txBody>
                  <a:tcPr marL="45720" marR="45720" horzOverflow="overflow"/>
                </a:tc>
                <a:extLst>
                  <a:ext uri="{0D108BD9-81ED-4DB2-BD59-A6C34878D82A}">
                    <a16:rowId xmlns:a16="http://schemas.microsoft.com/office/drawing/2014/main" val="10006"/>
                  </a:ext>
                </a:extLst>
              </a:tr>
            </a:tbl>
          </a:graphicData>
        </a:graphic>
      </p:graphicFrame>
      <p:pic>
        <p:nvPicPr>
          <p:cNvPr id="659" name="anne-nygard-OtqaCE_SEMI-unsplash.jpg" descr="anne-nygard-OtqaCE_SEMI-unsplash.jpg"/>
          <p:cNvPicPr>
            <a:picLocks noChangeAspect="1"/>
          </p:cNvPicPr>
          <p:nvPr/>
        </p:nvPicPr>
        <p:blipFill>
          <a:blip r:embed="rId2">
            <a:alphaModFix amt="77804"/>
          </a:blip>
          <a:srcRect r="6020"/>
          <a:stretch>
            <a:fillRect/>
          </a:stretch>
        </p:blipFill>
        <p:spPr>
          <a:xfrm>
            <a:off x="-591334" y="-1064890"/>
            <a:ext cx="4986661" cy="7959178"/>
          </a:xfrm>
          <a:prstGeom prst="rect">
            <a:avLst/>
          </a:prstGeom>
          <a:ln w="12700">
            <a:miter lim="400000"/>
          </a:ln>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 name="תמונה 5" descr="תמונה 5"/>
          <p:cNvPicPr>
            <a:picLocks noChangeAspect="1"/>
          </p:cNvPicPr>
          <p:nvPr/>
        </p:nvPicPr>
        <p:blipFill>
          <a:blip r:embed="rId2"/>
          <a:srcRect l="9324" t="12779" r="11335" b="92"/>
          <a:stretch>
            <a:fillRect/>
          </a:stretch>
        </p:blipFill>
        <p:spPr>
          <a:xfrm>
            <a:off x="1559496" y="1340767"/>
            <a:ext cx="8856985" cy="5272016"/>
          </a:xfrm>
          <a:prstGeom prst="rect">
            <a:avLst/>
          </a:prstGeom>
          <a:ln w="12700">
            <a:miter lim="400000"/>
          </a:ln>
        </p:spPr>
      </p:pic>
      <p:sp>
        <p:nvSpPr>
          <p:cNvPr id="662" name="תיבת טקסט 6"/>
          <p:cNvSpPr txBox="1"/>
          <p:nvPr/>
        </p:nvSpPr>
        <p:spPr>
          <a:xfrm>
            <a:off x="1809203" y="544476"/>
            <a:ext cx="8357646" cy="537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000">
                <a:latin typeface="Helvetica Neue"/>
                <a:ea typeface="Helvetica Neue"/>
                <a:cs typeface="Helvetica Neue"/>
                <a:sym typeface="Helvetica Neue"/>
              </a:defRPr>
            </a:lvl1pPr>
          </a:lstStyle>
          <a:p>
            <a:r>
              <a:t>HOUSTON, WE HAVE A PROBLEM !</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TIP!"/>
          <p:cNvSpPr txBox="1"/>
          <p:nvPr/>
        </p:nvSpPr>
        <p:spPr>
          <a:xfrm>
            <a:off x="8406490" y="521333"/>
            <a:ext cx="3176406" cy="537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defRPr sz="3000">
                <a:solidFill>
                  <a:srgbClr val="182B39"/>
                </a:solidFill>
                <a:latin typeface="Helvetica Neue"/>
                <a:ea typeface="Helvetica Neue"/>
                <a:cs typeface="Helvetica Neue"/>
                <a:sym typeface="Helvetica Neue"/>
              </a:defRPr>
            </a:lvl1pPr>
          </a:lstStyle>
          <a:p>
            <a:r>
              <a:t>TIP!</a:t>
            </a:r>
          </a:p>
        </p:txBody>
      </p:sp>
      <p:sp>
        <p:nvSpPr>
          <p:cNvPr id="665" name="Line"/>
          <p:cNvSpPr/>
          <p:nvPr/>
        </p:nvSpPr>
        <p:spPr>
          <a:xfrm flipH="1" flipV="1">
            <a:off x="9907348" y="1071248"/>
            <a:ext cx="1603376" cy="1"/>
          </a:xfrm>
          <a:prstGeom prst="line">
            <a:avLst/>
          </a:prstGeom>
          <a:ln w="25400">
            <a:solidFill>
              <a:srgbClr val="B3A97F"/>
            </a:solidFill>
            <a:miter lim="400000"/>
          </a:ln>
        </p:spPr>
        <p:txBody>
          <a:bodyPr lIns="45718" tIns="45718" rIns="45718" bIns="45718"/>
          <a:lstStyle/>
          <a:p>
            <a:pPr>
              <a:defRPr>
                <a:latin typeface="蘋果儷中黑"/>
                <a:ea typeface="蘋果儷中黑"/>
                <a:cs typeface="蘋果儷中黑"/>
                <a:sym typeface="蘋果儷中黑"/>
              </a:defRPr>
            </a:pPr>
            <a:endParaRPr/>
          </a:p>
        </p:txBody>
      </p:sp>
      <p:sp>
        <p:nvSpPr>
          <p:cNvPr id="666" name="Text Placeholder 17"/>
          <p:cNvSpPr txBox="1"/>
          <p:nvPr/>
        </p:nvSpPr>
        <p:spPr>
          <a:xfrm>
            <a:off x="4618783" y="1295786"/>
            <a:ext cx="6951052" cy="840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pPr marL="166321" indent="-166321" algn="r" defTabSz="656172" rtl="1">
              <a:lnSpc>
                <a:spcPct val="90000"/>
              </a:lnSpc>
              <a:spcBef>
                <a:spcPts val="100"/>
              </a:spcBef>
              <a:defRPr sz="3120" b="1">
                <a:solidFill>
                  <a:srgbClr val="182A37"/>
                </a:solidFill>
                <a:latin typeface="Helvetica Neue"/>
                <a:ea typeface="Helvetica Neue"/>
                <a:cs typeface="Helvetica Neue"/>
                <a:sym typeface="Helvetica Neue"/>
              </a:defRPr>
            </a:pPr>
            <a:r>
              <a:t>כללי</a:t>
            </a:r>
            <a:r>
              <a:rPr sz="1560">
                <a:solidFill>
                  <a:srgbClr val="000000"/>
                </a:solidFill>
                <a:latin typeface="Segoe UI"/>
                <a:ea typeface="Segoe UI"/>
                <a:cs typeface="Segoe UI"/>
                <a:sym typeface="Segoe UI"/>
              </a:rPr>
              <a:t> </a:t>
            </a:r>
            <a:r>
              <a:t>אצבע</a:t>
            </a:r>
            <a:r>
              <a:rPr sz="1560">
                <a:solidFill>
                  <a:srgbClr val="000000"/>
                </a:solidFill>
                <a:latin typeface="Segoe UI"/>
                <a:ea typeface="Segoe UI"/>
                <a:cs typeface="Segoe UI"/>
                <a:sym typeface="Segoe UI"/>
              </a:rPr>
              <a:t> </a:t>
            </a:r>
            <a:r>
              <a:t>בכל</a:t>
            </a:r>
            <a:r>
              <a:rPr sz="1560">
                <a:solidFill>
                  <a:srgbClr val="000000"/>
                </a:solidFill>
                <a:latin typeface="Segoe UI"/>
                <a:ea typeface="Segoe UI"/>
                <a:cs typeface="Segoe UI"/>
                <a:sym typeface="Segoe UI"/>
              </a:rPr>
              <a:t> </a:t>
            </a:r>
            <a:r>
              <a:t>השקעה ריאלית בחו"ל</a:t>
            </a:r>
          </a:p>
        </p:txBody>
      </p:sp>
      <p:graphicFrame>
        <p:nvGraphicFramePr>
          <p:cNvPr id="667" name="טבלה 3"/>
          <p:cNvGraphicFramePr/>
          <p:nvPr>
            <p:extLst>
              <p:ext uri="{D42A27DB-BD31-4B8C-83A1-F6EECF244321}">
                <p14:modId xmlns:p14="http://schemas.microsoft.com/office/powerpoint/2010/main" val="2613892729"/>
              </p:ext>
            </p:extLst>
          </p:nvPr>
        </p:nvGraphicFramePr>
        <p:xfrm>
          <a:off x="5324615" y="2204864"/>
          <a:ext cx="6163749" cy="4251960"/>
        </p:xfrm>
        <a:graphic>
          <a:graphicData uri="http://schemas.openxmlformats.org/drawingml/2006/table">
            <a:tbl>
              <a:tblPr rtl="1">
                <a:tableStyleId>{4C3C2611-4C71-4FC5-86AE-919BDF0F9419}</a:tableStyleId>
              </a:tblPr>
              <a:tblGrid>
                <a:gridCol w="4846867">
                  <a:extLst>
                    <a:ext uri="{9D8B030D-6E8A-4147-A177-3AD203B41FA5}">
                      <a16:colId xmlns:a16="http://schemas.microsoft.com/office/drawing/2014/main" val="20000"/>
                    </a:ext>
                  </a:extLst>
                </a:gridCol>
                <a:gridCol w="1316882">
                  <a:extLst>
                    <a:ext uri="{9D8B030D-6E8A-4147-A177-3AD203B41FA5}">
                      <a16:colId xmlns:a16="http://schemas.microsoft.com/office/drawing/2014/main" val="20001"/>
                    </a:ext>
                  </a:extLst>
                </a:gridCol>
              </a:tblGrid>
              <a:tr h="472440">
                <a:tc>
                  <a:txBody>
                    <a:bodyPr/>
                    <a:lstStyle/>
                    <a:p>
                      <a:pPr marL="277585" indent="-277585" rtl="1">
                        <a:lnSpc>
                          <a:spcPct val="90000"/>
                        </a:lnSpc>
                        <a:spcBef>
                          <a:spcPts val="300"/>
                        </a:spcBef>
                        <a:buSzPct val="100000"/>
                        <a:buFont typeface="Arial"/>
                        <a:buChar char="•"/>
                        <a:defRPr sz="1700">
                          <a:solidFill>
                            <a:srgbClr val="192C3A"/>
                          </a:solidFill>
                          <a:latin typeface="Helvetica Neue"/>
                          <a:ea typeface="Helvetica Neue"/>
                          <a:cs typeface="Helvetica Neue"/>
                          <a:sym typeface="Helvetica Neue"/>
                        </a:defRPr>
                      </a:pPr>
                      <a:r>
                        <a:rPr dirty="0" err="1"/>
                        <a:t>תשואה</a:t>
                      </a:r>
                      <a:r>
                        <a:rPr dirty="0"/>
                        <a:t> </a:t>
                      </a:r>
                      <a:r>
                        <a:rPr dirty="0" err="1"/>
                        <a:t>מעל</a:t>
                      </a:r>
                      <a:r>
                        <a:rPr dirty="0"/>
                        <a:t> 15%</a:t>
                      </a:r>
                    </a:p>
                  </a:txBody>
                  <a:tcPr marL="45720" marR="45720" horzOverflow="overflow"/>
                </a:tc>
                <a:tc>
                  <a:txBody>
                    <a:bodyPr/>
                    <a:lstStyle/>
                    <a:p>
                      <a:pPr algn="l">
                        <a:defRPr sz="1800"/>
                      </a:pPr>
                      <a:r>
                        <a:rPr sz="2000" b="1" dirty="0" err="1">
                          <a:solidFill>
                            <a:srgbClr val="CFBF91"/>
                          </a:solidFill>
                          <a:sym typeface="Helvetica"/>
                        </a:rPr>
                        <a:t>לא</a:t>
                      </a:r>
                      <a:r>
                        <a:rPr sz="2000" b="1" dirty="0">
                          <a:solidFill>
                            <a:srgbClr val="CFBF91"/>
                          </a:solidFill>
                          <a:sym typeface="Helvetica"/>
                        </a:rPr>
                        <a:t> </a:t>
                      </a:r>
                      <a:r>
                        <a:rPr sz="2000" b="1" dirty="0" err="1">
                          <a:solidFill>
                            <a:srgbClr val="CFBF91"/>
                          </a:solidFill>
                          <a:sym typeface="Helvetica"/>
                        </a:rPr>
                        <a:t>טוב</a:t>
                      </a:r>
                      <a:r>
                        <a:rPr lang="he-IL" sz="2000" b="1" dirty="0">
                          <a:solidFill>
                            <a:srgbClr val="CFBF91"/>
                          </a:solidFill>
                          <a:sym typeface="Helvetica"/>
                        </a:rPr>
                        <a:t>!</a:t>
                      </a:r>
                      <a:endParaRPr sz="2000" b="1" dirty="0">
                        <a:solidFill>
                          <a:srgbClr val="CFBF91"/>
                        </a:solidFill>
                        <a:sym typeface="Helvetica"/>
                      </a:endParaRPr>
                    </a:p>
                  </a:txBody>
                  <a:tcPr marL="45720" marR="45720" horzOverflow="overflow"/>
                </a:tc>
                <a:extLst>
                  <a:ext uri="{0D108BD9-81ED-4DB2-BD59-A6C34878D82A}">
                    <a16:rowId xmlns:a16="http://schemas.microsoft.com/office/drawing/2014/main" val="10000"/>
                  </a:ext>
                </a:extLst>
              </a:tr>
              <a:tr h="472440">
                <a:tc>
                  <a:txBody>
                    <a:bodyPr/>
                    <a:lstStyle/>
                    <a:p>
                      <a:pPr marL="277585" indent="-277585" rtl="1">
                        <a:lnSpc>
                          <a:spcPct val="90000"/>
                        </a:lnSpc>
                        <a:spcBef>
                          <a:spcPts val="300"/>
                        </a:spcBef>
                        <a:buSzPct val="100000"/>
                        <a:buFont typeface="Arial"/>
                        <a:buChar char="•"/>
                        <a:defRPr sz="1700">
                          <a:solidFill>
                            <a:srgbClr val="192C3A"/>
                          </a:solidFill>
                          <a:latin typeface="Helvetica Neue"/>
                          <a:ea typeface="Helvetica Neue"/>
                          <a:cs typeface="Helvetica Neue"/>
                          <a:sym typeface="Helvetica Neue"/>
                        </a:defRPr>
                      </a:pPr>
                      <a:r>
                        <a:rPr dirty="0" err="1"/>
                        <a:t>היזם</a:t>
                      </a:r>
                      <a:r>
                        <a:rPr dirty="0"/>
                        <a:t> </a:t>
                      </a:r>
                      <a:r>
                        <a:rPr dirty="0" err="1"/>
                        <a:t>משקיע</a:t>
                      </a:r>
                      <a:r>
                        <a:rPr dirty="0"/>
                        <a:t> </a:t>
                      </a:r>
                      <a:r>
                        <a:rPr dirty="0" err="1"/>
                        <a:t>פחות</a:t>
                      </a:r>
                      <a:r>
                        <a:rPr dirty="0"/>
                        <a:t> מ25%</a:t>
                      </a:r>
                    </a:p>
                  </a:txBody>
                  <a:tcPr marL="45720" marR="45720" horzOverflow="overflow"/>
                </a:tc>
                <a:tc>
                  <a:txBody>
                    <a:bodyPr/>
                    <a:lstStyle/>
                    <a:p>
                      <a:pPr algn="l">
                        <a:defRPr sz="1800"/>
                      </a:pPr>
                      <a:r>
                        <a:rPr lang="he-IL" sz="2000" b="1" dirty="0">
                          <a:solidFill>
                            <a:srgbClr val="CFBF91"/>
                          </a:solidFill>
                          <a:sym typeface="Helvetica"/>
                        </a:rPr>
                        <a:t>לא טוב!</a:t>
                      </a:r>
                    </a:p>
                  </a:txBody>
                  <a:tcPr marL="45720" marR="45720" horzOverflow="overflow"/>
                </a:tc>
                <a:extLst>
                  <a:ext uri="{0D108BD9-81ED-4DB2-BD59-A6C34878D82A}">
                    <a16:rowId xmlns:a16="http://schemas.microsoft.com/office/drawing/2014/main" val="10001"/>
                  </a:ext>
                </a:extLst>
              </a:tr>
              <a:tr h="472440">
                <a:tc>
                  <a:txBody>
                    <a:bodyPr/>
                    <a:lstStyle/>
                    <a:p>
                      <a:pPr marL="277585" indent="-277585" rtl="1">
                        <a:buSzPct val="100000"/>
                        <a:buFont typeface="Arial"/>
                        <a:buChar char="•"/>
                        <a:defRPr sz="1700">
                          <a:solidFill>
                            <a:srgbClr val="192C3A"/>
                          </a:solidFill>
                          <a:latin typeface="Helvetica Neue"/>
                          <a:ea typeface="Helvetica Neue"/>
                          <a:cs typeface="Helvetica Neue"/>
                          <a:sym typeface="Helvetica Neue"/>
                        </a:defRPr>
                      </a:pPr>
                      <a:r>
                        <a:t>היזם לא מתגורר בארץ בה מתבצעת העסקה</a:t>
                      </a:r>
                    </a:p>
                  </a:txBody>
                  <a:tcPr marL="45720" marR="45720" horzOverflow="overflow"/>
                </a:tc>
                <a:tc>
                  <a:txBody>
                    <a:bodyPr/>
                    <a:lstStyle/>
                    <a:p>
                      <a:pPr algn="l">
                        <a:defRPr sz="1800"/>
                      </a:pPr>
                      <a:r>
                        <a:rPr lang="he-IL" sz="2000" b="1" dirty="0">
                          <a:solidFill>
                            <a:srgbClr val="CFBF91"/>
                          </a:solidFill>
                          <a:sym typeface="Helvetica"/>
                        </a:rPr>
                        <a:t>לא טוב!</a:t>
                      </a:r>
                    </a:p>
                  </a:txBody>
                  <a:tcPr marL="45720" marR="45720" horzOverflow="overflow"/>
                </a:tc>
                <a:extLst>
                  <a:ext uri="{0D108BD9-81ED-4DB2-BD59-A6C34878D82A}">
                    <a16:rowId xmlns:a16="http://schemas.microsoft.com/office/drawing/2014/main" val="10002"/>
                  </a:ext>
                </a:extLst>
              </a:tr>
              <a:tr h="472440">
                <a:tc>
                  <a:txBody>
                    <a:bodyPr/>
                    <a:lstStyle/>
                    <a:p>
                      <a:pPr marL="277585" indent="-277585" rtl="1">
                        <a:buSzPct val="100000"/>
                        <a:buFont typeface="Arial"/>
                        <a:buChar char="•"/>
                        <a:defRPr sz="1700">
                          <a:solidFill>
                            <a:srgbClr val="192C3A"/>
                          </a:solidFill>
                          <a:latin typeface="Helvetica Neue"/>
                          <a:ea typeface="Helvetica Neue"/>
                          <a:cs typeface="Helvetica Neue"/>
                          <a:sym typeface="Helvetica Neue"/>
                        </a:defRPr>
                      </a:pPr>
                      <a:r>
                        <a:rPr dirty="0"/>
                        <a:t>"</a:t>
                      </a:r>
                      <a:r>
                        <a:rPr dirty="0" err="1"/>
                        <a:t>מחר</a:t>
                      </a:r>
                      <a:r>
                        <a:rPr dirty="0"/>
                        <a:t> </a:t>
                      </a:r>
                      <a:r>
                        <a:rPr dirty="0" err="1"/>
                        <a:t>בבוקר</a:t>
                      </a:r>
                      <a:r>
                        <a:rPr dirty="0"/>
                        <a:t>"</a:t>
                      </a:r>
                      <a:r>
                        <a:rPr lang="he-IL" dirty="0"/>
                        <a:t> </a:t>
                      </a:r>
                      <a:r>
                        <a:rPr dirty="0" err="1"/>
                        <a:t>צריך</a:t>
                      </a:r>
                      <a:r>
                        <a:rPr dirty="0"/>
                        <a:t> </a:t>
                      </a:r>
                      <a:r>
                        <a:rPr dirty="0" err="1"/>
                        <a:t>להעביר</a:t>
                      </a:r>
                      <a:r>
                        <a:rPr dirty="0"/>
                        <a:t> </a:t>
                      </a:r>
                      <a:r>
                        <a:rPr dirty="0" err="1"/>
                        <a:t>את</a:t>
                      </a:r>
                      <a:r>
                        <a:rPr dirty="0"/>
                        <a:t> </a:t>
                      </a:r>
                      <a:r>
                        <a:rPr dirty="0" err="1"/>
                        <a:t>הכסף</a:t>
                      </a:r>
                      <a:endParaRPr dirty="0"/>
                    </a:p>
                  </a:txBody>
                  <a:tcPr marL="45720" marR="45720" horzOverflow="overflow"/>
                </a:tc>
                <a:tc>
                  <a:txBody>
                    <a:bodyPr/>
                    <a:lstStyle/>
                    <a:p>
                      <a:pPr algn="l">
                        <a:defRPr sz="1800"/>
                      </a:pPr>
                      <a:r>
                        <a:rPr lang="he-IL" sz="2000" b="1" dirty="0">
                          <a:solidFill>
                            <a:srgbClr val="CFBF91"/>
                          </a:solidFill>
                          <a:sym typeface="Helvetica"/>
                        </a:rPr>
                        <a:t>לא טוב!</a:t>
                      </a:r>
                    </a:p>
                  </a:txBody>
                  <a:tcPr marL="45720" marR="45720" horzOverflow="overflow"/>
                </a:tc>
                <a:extLst>
                  <a:ext uri="{0D108BD9-81ED-4DB2-BD59-A6C34878D82A}">
                    <a16:rowId xmlns:a16="http://schemas.microsoft.com/office/drawing/2014/main" val="10003"/>
                  </a:ext>
                </a:extLst>
              </a:tr>
              <a:tr h="472440">
                <a:tc>
                  <a:txBody>
                    <a:bodyPr/>
                    <a:lstStyle/>
                    <a:p>
                      <a:pPr marL="277585" indent="-277585" rtl="1">
                        <a:buSzPct val="100000"/>
                        <a:buFont typeface="Arial"/>
                        <a:buChar char="•"/>
                        <a:defRPr sz="1700">
                          <a:solidFill>
                            <a:srgbClr val="192C3A"/>
                          </a:solidFill>
                          <a:latin typeface="Helvetica Neue"/>
                          <a:ea typeface="Helvetica Neue"/>
                          <a:cs typeface="Helvetica Neue"/>
                          <a:sym typeface="Helvetica Neue"/>
                        </a:defRPr>
                      </a:pPr>
                      <a:r>
                        <a:rPr dirty="0" err="1"/>
                        <a:t>העסקה</a:t>
                      </a:r>
                      <a:r>
                        <a:rPr dirty="0"/>
                        <a:t> </a:t>
                      </a:r>
                      <a:r>
                        <a:rPr dirty="0" err="1"/>
                        <a:t>לא</a:t>
                      </a:r>
                      <a:r>
                        <a:rPr dirty="0"/>
                        <a:t> </a:t>
                      </a:r>
                      <a:r>
                        <a:rPr dirty="0" err="1"/>
                        <a:t>ישירות</a:t>
                      </a:r>
                      <a:r>
                        <a:rPr dirty="0"/>
                        <a:t> </a:t>
                      </a:r>
                      <a:r>
                        <a:rPr dirty="0" err="1"/>
                        <a:t>מול</a:t>
                      </a:r>
                      <a:r>
                        <a:rPr dirty="0"/>
                        <a:t> </a:t>
                      </a:r>
                      <a:r>
                        <a:rPr dirty="0" err="1"/>
                        <a:t>היזם</a:t>
                      </a:r>
                      <a:r>
                        <a:rPr dirty="0"/>
                        <a:t> </a:t>
                      </a:r>
                      <a:r>
                        <a:rPr lang="he-IL" dirty="0"/>
                        <a:t>-</a:t>
                      </a:r>
                      <a:r>
                        <a:rPr dirty="0"/>
                        <a:t> </a:t>
                      </a:r>
                      <a:r>
                        <a:rPr dirty="0" err="1"/>
                        <a:t>דרך</a:t>
                      </a:r>
                      <a:r>
                        <a:rPr dirty="0"/>
                        <a:t> </a:t>
                      </a:r>
                      <a:r>
                        <a:rPr dirty="0" err="1"/>
                        <a:t>מתווך</a:t>
                      </a:r>
                      <a:endParaRPr dirty="0"/>
                    </a:p>
                  </a:txBody>
                  <a:tcPr marL="45720" marR="45720" horzOverflow="overflow"/>
                </a:tc>
                <a:tc>
                  <a:txBody>
                    <a:bodyPr/>
                    <a:lstStyle/>
                    <a:p>
                      <a:pPr algn="l">
                        <a:defRPr sz="1800"/>
                      </a:pPr>
                      <a:r>
                        <a:rPr lang="he-IL" sz="2000" b="1" dirty="0">
                          <a:solidFill>
                            <a:srgbClr val="CFBF91"/>
                          </a:solidFill>
                          <a:sym typeface="Helvetica"/>
                        </a:rPr>
                        <a:t>לא טוב!</a:t>
                      </a:r>
                    </a:p>
                  </a:txBody>
                  <a:tcPr marL="45720" marR="45720" horzOverflow="overflow"/>
                </a:tc>
                <a:extLst>
                  <a:ext uri="{0D108BD9-81ED-4DB2-BD59-A6C34878D82A}">
                    <a16:rowId xmlns:a16="http://schemas.microsoft.com/office/drawing/2014/main" val="10004"/>
                  </a:ext>
                </a:extLst>
              </a:tr>
              <a:tr h="472440">
                <a:tc>
                  <a:txBody>
                    <a:bodyPr/>
                    <a:lstStyle/>
                    <a:p>
                      <a:pPr marL="277585" indent="-277585" rtl="1">
                        <a:buSzPct val="100000"/>
                        <a:buFont typeface="Arial"/>
                        <a:buChar char="•"/>
                        <a:defRPr sz="1700">
                          <a:solidFill>
                            <a:srgbClr val="192C3A"/>
                          </a:solidFill>
                          <a:latin typeface="Helvetica Neue"/>
                          <a:ea typeface="Helvetica Neue"/>
                          <a:cs typeface="Helvetica Neue"/>
                          <a:sym typeface="Helvetica Neue"/>
                        </a:defRPr>
                      </a:pPr>
                      <a:r>
                        <a:rPr dirty="0" err="1"/>
                        <a:t>אין</a:t>
                      </a:r>
                      <a:r>
                        <a:rPr dirty="0"/>
                        <a:t> </a:t>
                      </a:r>
                      <a:r>
                        <a:rPr dirty="0" err="1"/>
                        <a:t>שקיפות</a:t>
                      </a:r>
                      <a:r>
                        <a:rPr dirty="0"/>
                        <a:t> </a:t>
                      </a:r>
                      <a:r>
                        <a:rPr dirty="0" err="1"/>
                        <a:t>במספרים</a:t>
                      </a:r>
                      <a:r>
                        <a:rPr dirty="0"/>
                        <a:t> </a:t>
                      </a:r>
                      <a:r>
                        <a:rPr lang="he-IL" dirty="0"/>
                        <a:t>(</a:t>
                      </a:r>
                      <a:r>
                        <a:rPr dirty="0" err="1"/>
                        <a:t>דוחות</a:t>
                      </a:r>
                      <a:r>
                        <a:rPr dirty="0"/>
                        <a:t> </a:t>
                      </a:r>
                      <a:r>
                        <a:rPr dirty="0" err="1"/>
                        <a:t>רבעוניים</a:t>
                      </a:r>
                      <a:r>
                        <a:rPr lang="he-IL" dirty="0"/>
                        <a:t>)</a:t>
                      </a:r>
                      <a:endParaRPr dirty="0"/>
                    </a:p>
                  </a:txBody>
                  <a:tcPr marL="45720" marR="45720" horzOverflow="overflow"/>
                </a:tc>
                <a:tc>
                  <a:txBody>
                    <a:bodyPr/>
                    <a:lstStyle/>
                    <a:p>
                      <a:pPr algn="l">
                        <a:defRPr sz="1800"/>
                      </a:pPr>
                      <a:r>
                        <a:rPr lang="he-IL" sz="2000" b="1" dirty="0">
                          <a:solidFill>
                            <a:srgbClr val="CFBF91"/>
                          </a:solidFill>
                          <a:sym typeface="Helvetica"/>
                        </a:rPr>
                        <a:t>לא טוב!</a:t>
                      </a:r>
                    </a:p>
                  </a:txBody>
                  <a:tcPr marL="45720" marR="45720" horzOverflow="overflow"/>
                </a:tc>
                <a:extLst>
                  <a:ext uri="{0D108BD9-81ED-4DB2-BD59-A6C34878D82A}">
                    <a16:rowId xmlns:a16="http://schemas.microsoft.com/office/drawing/2014/main" val="10005"/>
                  </a:ext>
                </a:extLst>
              </a:tr>
              <a:tr h="472440">
                <a:tc>
                  <a:txBody>
                    <a:bodyPr/>
                    <a:lstStyle/>
                    <a:p>
                      <a:pPr marL="277585" indent="-277585" rtl="1">
                        <a:buSzPct val="100000"/>
                        <a:buFont typeface="Arial"/>
                        <a:buChar char="•"/>
                        <a:defRPr sz="1700">
                          <a:solidFill>
                            <a:srgbClr val="192C3A"/>
                          </a:solidFill>
                          <a:latin typeface="Helvetica Neue"/>
                          <a:ea typeface="Helvetica Neue"/>
                          <a:cs typeface="Helvetica Neue"/>
                          <a:sym typeface="Helvetica Neue"/>
                        </a:defRPr>
                      </a:pPr>
                      <a:r>
                        <a:t>בלי עו"ד מהבית</a:t>
                      </a:r>
                    </a:p>
                  </a:txBody>
                  <a:tcPr marL="45720" marR="45720" horzOverflow="overflow"/>
                </a:tc>
                <a:tc>
                  <a:txBody>
                    <a:bodyPr/>
                    <a:lstStyle/>
                    <a:p>
                      <a:pPr algn="l">
                        <a:defRPr sz="1800"/>
                      </a:pPr>
                      <a:r>
                        <a:rPr lang="he-IL" sz="2000" b="1" dirty="0">
                          <a:solidFill>
                            <a:srgbClr val="CFBF91"/>
                          </a:solidFill>
                          <a:sym typeface="Helvetica"/>
                        </a:rPr>
                        <a:t>לא טוב!</a:t>
                      </a:r>
                    </a:p>
                  </a:txBody>
                  <a:tcPr marL="45720" marR="45720" horzOverflow="overflow"/>
                </a:tc>
                <a:extLst>
                  <a:ext uri="{0D108BD9-81ED-4DB2-BD59-A6C34878D82A}">
                    <a16:rowId xmlns:a16="http://schemas.microsoft.com/office/drawing/2014/main" val="10006"/>
                  </a:ext>
                </a:extLst>
              </a:tr>
              <a:tr h="472440">
                <a:tc>
                  <a:txBody>
                    <a:bodyPr/>
                    <a:lstStyle/>
                    <a:p>
                      <a:pPr marL="277585" indent="-277585" rtl="1">
                        <a:buSzPct val="100000"/>
                        <a:buFont typeface="Arial"/>
                        <a:buChar char="•"/>
                        <a:defRPr sz="1700">
                          <a:solidFill>
                            <a:srgbClr val="192C3A"/>
                          </a:solidFill>
                          <a:latin typeface="Helvetica Neue"/>
                          <a:ea typeface="Helvetica Neue"/>
                          <a:cs typeface="Helvetica Neue"/>
                          <a:sym typeface="Helvetica Neue"/>
                        </a:defRPr>
                      </a:pPr>
                      <a:r>
                        <a:rPr dirty="0" err="1"/>
                        <a:t>עלויות</a:t>
                      </a:r>
                      <a:r>
                        <a:rPr dirty="0"/>
                        <a:t> </a:t>
                      </a:r>
                      <a:r>
                        <a:rPr dirty="0" err="1"/>
                        <a:t>נוספות</a:t>
                      </a:r>
                      <a:r>
                        <a:rPr dirty="0"/>
                        <a:t> </a:t>
                      </a:r>
                      <a:r>
                        <a:rPr dirty="0" err="1"/>
                        <a:t>של</a:t>
                      </a:r>
                      <a:r>
                        <a:rPr dirty="0"/>
                        <a:t> </a:t>
                      </a:r>
                      <a:r>
                        <a:rPr dirty="0" err="1"/>
                        <a:t>למעלה</a:t>
                      </a:r>
                      <a:r>
                        <a:rPr dirty="0"/>
                        <a:t> מ</a:t>
                      </a:r>
                      <a:r>
                        <a:rPr lang="he-IL" dirty="0"/>
                        <a:t>10% </a:t>
                      </a:r>
                      <a:r>
                        <a:rPr dirty="0" err="1"/>
                        <a:t>מערך</a:t>
                      </a:r>
                      <a:r>
                        <a:rPr dirty="0"/>
                        <a:t> </a:t>
                      </a:r>
                      <a:r>
                        <a:rPr dirty="0" err="1"/>
                        <a:t>העסקה</a:t>
                      </a:r>
                      <a:endParaRPr dirty="0"/>
                    </a:p>
                  </a:txBody>
                  <a:tcPr marL="45720" marR="45720" horzOverflow="overflow"/>
                </a:tc>
                <a:tc>
                  <a:txBody>
                    <a:bodyPr/>
                    <a:lstStyle/>
                    <a:p>
                      <a:pPr algn="l">
                        <a:defRPr sz="1800"/>
                      </a:pPr>
                      <a:r>
                        <a:rPr lang="he-IL" sz="2000" b="1" dirty="0">
                          <a:solidFill>
                            <a:srgbClr val="CFBF91"/>
                          </a:solidFill>
                          <a:sym typeface="Helvetica"/>
                        </a:rPr>
                        <a:t>לא טוב!</a:t>
                      </a:r>
                    </a:p>
                  </a:txBody>
                  <a:tcPr marL="45720" marR="45720" horzOverflow="overflow"/>
                </a:tc>
                <a:extLst>
                  <a:ext uri="{0D108BD9-81ED-4DB2-BD59-A6C34878D82A}">
                    <a16:rowId xmlns:a16="http://schemas.microsoft.com/office/drawing/2014/main" val="10007"/>
                  </a:ext>
                </a:extLst>
              </a:tr>
              <a:tr h="472440">
                <a:tc>
                  <a:txBody>
                    <a:bodyPr/>
                    <a:lstStyle/>
                    <a:p>
                      <a:pPr marL="277585" indent="-277585" rtl="1">
                        <a:buSzPct val="100000"/>
                        <a:buFont typeface="Arial"/>
                        <a:buChar char="•"/>
                        <a:defRPr sz="1700">
                          <a:solidFill>
                            <a:srgbClr val="192C3A"/>
                          </a:solidFill>
                          <a:latin typeface="Helvetica Neue"/>
                          <a:ea typeface="Helvetica Neue"/>
                          <a:cs typeface="Helvetica Neue"/>
                          <a:sym typeface="Helvetica Neue"/>
                        </a:defRPr>
                      </a:pPr>
                      <a:r>
                        <a:t>מינוף גבוה</a:t>
                      </a:r>
                    </a:p>
                  </a:txBody>
                  <a:tcPr marL="45720" marR="45720" horzOverflow="overflow"/>
                </a:tc>
                <a:tc>
                  <a:txBody>
                    <a:bodyPr/>
                    <a:lstStyle/>
                    <a:p>
                      <a:pPr algn="l">
                        <a:defRPr sz="1800"/>
                      </a:pPr>
                      <a:r>
                        <a:rPr lang="he-IL" sz="2000" b="1" dirty="0">
                          <a:solidFill>
                            <a:srgbClr val="CFBF91"/>
                          </a:solidFill>
                          <a:sym typeface="Helvetica"/>
                        </a:rPr>
                        <a:t>לא טוב!</a:t>
                      </a:r>
                    </a:p>
                  </a:txBody>
                  <a:tcPr marL="45720" marR="45720" horzOverflow="overflow"/>
                </a:tc>
                <a:extLst>
                  <a:ext uri="{0D108BD9-81ED-4DB2-BD59-A6C34878D82A}">
                    <a16:rowId xmlns:a16="http://schemas.microsoft.com/office/drawing/2014/main" val="10008"/>
                  </a:ext>
                </a:extLst>
              </a:tr>
            </a:tbl>
          </a:graphicData>
        </a:graphic>
      </p:graphicFrame>
      <p:pic>
        <p:nvPicPr>
          <p:cNvPr id="668" name="markus-spiske-SXnfy2nnPUE-unsplash.jpg" descr="markus-spiske-SXnfy2nnPUE-unsplash.jpg"/>
          <p:cNvPicPr>
            <a:picLocks noChangeAspect="1"/>
          </p:cNvPicPr>
          <p:nvPr/>
        </p:nvPicPr>
        <p:blipFill>
          <a:blip r:embed="rId2">
            <a:alphaModFix amt="82017"/>
          </a:blip>
          <a:stretch>
            <a:fillRect/>
          </a:stretch>
        </p:blipFill>
        <p:spPr>
          <a:xfrm>
            <a:off x="-14907" y="-1"/>
            <a:ext cx="4571348" cy="6858001"/>
          </a:xfrm>
          <a:prstGeom prst="rect">
            <a:avLst/>
          </a:prstGeom>
          <a:ln w="12700">
            <a:miter lim="400000"/>
          </a:ln>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TIP!"/>
          <p:cNvSpPr txBox="1"/>
          <p:nvPr/>
        </p:nvSpPr>
        <p:spPr>
          <a:xfrm>
            <a:off x="8406490" y="521333"/>
            <a:ext cx="3176406" cy="537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defRPr sz="3000">
                <a:solidFill>
                  <a:srgbClr val="182B39"/>
                </a:solidFill>
                <a:latin typeface="Helvetica Neue"/>
                <a:ea typeface="Helvetica Neue"/>
                <a:cs typeface="Helvetica Neue"/>
                <a:sym typeface="Helvetica Neue"/>
              </a:defRPr>
            </a:lvl1pPr>
          </a:lstStyle>
          <a:p>
            <a:r>
              <a:t>TIP!</a:t>
            </a:r>
          </a:p>
        </p:txBody>
      </p:sp>
      <p:sp>
        <p:nvSpPr>
          <p:cNvPr id="671" name="Line"/>
          <p:cNvSpPr/>
          <p:nvPr/>
        </p:nvSpPr>
        <p:spPr>
          <a:xfrm flipH="1" flipV="1">
            <a:off x="9907348" y="1071248"/>
            <a:ext cx="1603376" cy="1"/>
          </a:xfrm>
          <a:prstGeom prst="line">
            <a:avLst/>
          </a:prstGeom>
          <a:ln w="25400">
            <a:solidFill>
              <a:srgbClr val="B3A97F"/>
            </a:solidFill>
            <a:miter lim="400000"/>
          </a:ln>
        </p:spPr>
        <p:txBody>
          <a:bodyPr lIns="45718" tIns="45718" rIns="45718" bIns="45718"/>
          <a:lstStyle/>
          <a:p>
            <a:pPr>
              <a:defRPr>
                <a:latin typeface="蘋果儷中黑"/>
                <a:ea typeface="蘋果儷中黑"/>
                <a:cs typeface="蘋果儷中黑"/>
                <a:sym typeface="蘋果儷中黑"/>
              </a:defRPr>
            </a:pPr>
            <a:endParaRPr/>
          </a:p>
        </p:txBody>
      </p:sp>
      <p:sp>
        <p:nvSpPr>
          <p:cNvPr id="672" name="שוק ההון = שוק"/>
          <p:cNvSpPr txBox="1">
            <a:spLocks noGrp="1"/>
          </p:cNvSpPr>
          <p:nvPr>
            <p:ph type="body" sz="quarter" idx="4294967295"/>
          </p:nvPr>
        </p:nvSpPr>
        <p:spPr>
          <a:xfrm>
            <a:off x="2033950" y="1099225"/>
            <a:ext cx="8124100" cy="1923992"/>
          </a:xfrm>
          <a:prstGeom prst="rect">
            <a:avLst/>
          </a:prstGeom>
        </p:spPr>
        <p:txBody>
          <a:bodyPr>
            <a:normAutofit/>
          </a:bodyPr>
          <a:lstStyle>
            <a:lvl1pPr marL="213233" indent="-213233" algn="ctr" defTabSz="841247">
              <a:spcBef>
                <a:spcPts val="300"/>
              </a:spcBef>
              <a:defRPr sz="4500">
                <a:solidFill>
                  <a:srgbClr val="D6C696"/>
                </a:solidFill>
                <a:latin typeface="Helvetica Neue"/>
                <a:ea typeface="Helvetica Neue"/>
                <a:cs typeface="Helvetica Neue"/>
                <a:sym typeface="Helvetica Neue"/>
              </a:defRPr>
            </a:lvl1pPr>
          </a:lstStyle>
          <a:p>
            <a:r>
              <a:rPr dirty="0" err="1"/>
              <a:t>שוק</a:t>
            </a:r>
            <a:r>
              <a:rPr dirty="0"/>
              <a:t> </a:t>
            </a:r>
            <a:r>
              <a:rPr dirty="0" err="1"/>
              <a:t>ההון</a:t>
            </a:r>
            <a:r>
              <a:rPr lang="he-IL" dirty="0"/>
              <a:t> </a:t>
            </a:r>
            <a:r>
              <a:rPr dirty="0"/>
              <a:t>=</a:t>
            </a:r>
            <a:r>
              <a:rPr lang="he-IL" dirty="0"/>
              <a:t> </a:t>
            </a:r>
            <a:r>
              <a:rPr dirty="0" err="1"/>
              <a:t>שוק</a:t>
            </a:r>
            <a:endParaRPr dirty="0"/>
          </a:p>
        </p:txBody>
      </p:sp>
      <p:pic>
        <p:nvPicPr>
          <p:cNvPr id="673" name="roberto-contreras-Jl3lWOVhRVQ-unsplash.jpg" descr="roberto-contreras-Jl3lWOVhRVQ-unsplash.jpg"/>
          <p:cNvPicPr>
            <a:picLocks noChangeAspect="1"/>
          </p:cNvPicPr>
          <p:nvPr/>
        </p:nvPicPr>
        <p:blipFill rotWithShape="1">
          <a:blip r:embed="rId2"/>
          <a:srcRect l="3593" t="3593" r="3593" b="31113"/>
          <a:stretch/>
        </p:blipFill>
        <p:spPr>
          <a:xfrm>
            <a:off x="1523999" y="1772816"/>
            <a:ext cx="9144001" cy="4824536"/>
          </a:xfrm>
          <a:prstGeom prst="rect">
            <a:avLst/>
          </a:prstGeom>
          <a:ln w="12700">
            <a:miter lim="400000"/>
          </a:ln>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 name="Picture Placeholder 44" descr="Picture Placeholder 44"/>
          <p:cNvPicPr>
            <a:picLocks noGrp="1" noChangeAspect="1"/>
          </p:cNvPicPr>
          <p:nvPr>
            <p:ph type="pic" idx="13"/>
          </p:nvPr>
        </p:nvPicPr>
        <p:blipFill>
          <a:blip r:embed="rId3">
            <a:alphaModFix amt="73930"/>
          </a:blip>
          <a:srcRect t="14157" b="14157"/>
          <a:stretch>
            <a:fillRect/>
          </a:stretch>
        </p:blipFill>
        <p:spPr>
          <a:xfrm flipH="1">
            <a:off x="-285145" y="-615010"/>
            <a:ext cx="6594484" cy="7474136"/>
          </a:xfrm>
          <a:prstGeom prst="rect">
            <a:avLst/>
          </a:prstGeom>
        </p:spPr>
      </p:pic>
      <p:sp>
        <p:nvSpPr>
          <p:cNvPr id="572" name="Text Placeholder 29"/>
          <p:cNvSpPr txBox="1">
            <a:spLocks noGrp="1"/>
          </p:cNvSpPr>
          <p:nvPr>
            <p:ph type="body" sz="half" idx="1"/>
          </p:nvPr>
        </p:nvSpPr>
        <p:spPr>
          <a:xfrm>
            <a:off x="6240016" y="2420888"/>
            <a:ext cx="6097557" cy="2754090"/>
          </a:xfrm>
          <a:prstGeom prst="rect">
            <a:avLst/>
          </a:prstGeom>
        </p:spPr>
        <p:txBody>
          <a:bodyPr/>
          <a:lstStyle/>
          <a:p>
            <a:pPr>
              <a:defRPr>
                <a:solidFill>
                  <a:srgbClr val="192C3A"/>
                </a:solidFill>
                <a:latin typeface="Helvetica Neue"/>
                <a:ea typeface="Helvetica Neue"/>
                <a:cs typeface="Helvetica Neue"/>
                <a:sym typeface="Helvetica Neue"/>
              </a:defRPr>
            </a:pPr>
            <a:r>
              <a:rPr dirty="0" err="1"/>
              <a:t>תבונה</a:t>
            </a:r>
            <a:r>
              <a:rPr dirty="0"/>
              <a:t> </a:t>
            </a:r>
            <a:r>
              <a:rPr dirty="0" err="1"/>
              <a:t>פיננסית</a:t>
            </a:r>
            <a:endParaRPr dirty="0"/>
          </a:p>
          <a:p>
            <a:pPr lvl="2">
              <a:lnSpc>
                <a:spcPct val="150000"/>
              </a:lnSpc>
              <a:spcBef>
                <a:spcPts val="1200"/>
              </a:spcBef>
              <a:defRPr sz="2400" b="0">
                <a:solidFill>
                  <a:srgbClr val="262626"/>
                </a:solidFill>
                <a:latin typeface="Helvetica Neue"/>
                <a:ea typeface="Helvetica Neue"/>
                <a:cs typeface="Helvetica Neue"/>
                <a:sym typeface="Helvetica Neue"/>
              </a:defRPr>
            </a:pPr>
            <a:r>
              <a:rPr dirty="0" err="1"/>
              <a:t>תבונה</a:t>
            </a:r>
            <a:r>
              <a:rPr dirty="0"/>
              <a:t> </a:t>
            </a:r>
            <a:r>
              <a:rPr dirty="0" err="1"/>
              <a:t>פיננסית</a:t>
            </a:r>
            <a:r>
              <a:rPr dirty="0"/>
              <a:t> </a:t>
            </a:r>
            <a:r>
              <a:rPr dirty="0" err="1"/>
              <a:t>נולדה</a:t>
            </a:r>
            <a:r>
              <a:rPr dirty="0"/>
              <a:t> </a:t>
            </a:r>
            <a:br>
              <a:rPr lang="en-US" dirty="0"/>
            </a:br>
            <a:r>
              <a:rPr dirty="0" err="1"/>
              <a:t>ממעברי</a:t>
            </a:r>
            <a:r>
              <a:rPr dirty="0"/>
              <a:t> </a:t>
            </a:r>
            <a:r>
              <a:rPr dirty="0" err="1"/>
              <a:t>החיים</a:t>
            </a:r>
            <a:r>
              <a:rPr dirty="0"/>
              <a:t> </a:t>
            </a:r>
            <a:r>
              <a:rPr dirty="0" err="1"/>
              <a:t>האישיים</a:t>
            </a:r>
            <a:r>
              <a:rPr dirty="0"/>
              <a:t> </a:t>
            </a:r>
            <a:r>
              <a:rPr dirty="0" err="1"/>
              <a:t>שלי</a:t>
            </a:r>
            <a:endParaRPr dirty="0"/>
          </a:p>
        </p:txBody>
      </p:sp>
      <p:sp>
        <p:nvSpPr>
          <p:cNvPr id="573" name="TextBox 10"/>
          <p:cNvSpPr txBox="1"/>
          <p:nvPr/>
        </p:nvSpPr>
        <p:spPr>
          <a:xfrm>
            <a:off x="3549948" y="400844"/>
            <a:ext cx="1456011" cy="819197"/>
          </a:xfrm>
          <a:prstGeom prst="rect">
            <a:avLst/>
          </a:prstGeom>
          <a:solidFill>
            <a:srgbClr val="D6C69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rtl="1">
              <a:defRPr sz="2400" b="1">
                <a:solidFill>
                  <a:srgbClr val="FFFFFF"/>
                </a:solidFill>
                <a:latin typeface="Helvetica Neue"/>
                <a:ea typeface="Helvetica Neue"/>
                <a:cs typeface="Helvetica Neue"/>
                <a:sym typeface="Helvetica Neue"/>
              </a:defRPr>
            </a:pPr>
            <a:r>
              <a:t>רון,</a:t>
            </a:r>
          </a:p>
          <a:p>
            <a:pPr algn="ctr" rtl="1">
              <a:defRPr sz="2400" b="1">
                <a:solidFill>
                  <a:srgbClr val="FFFFFF"/>
                </a:solidFill>
                <a:latin typeface="Helvetica Neue"/>
                <a:ea typeface="Helvetica Neue"/>
                <a:cs typeface="Helvetica Neue"/>
                <a:sym typeface="Helvetica Neue"/>
              </a:defRPr>
            </a:pPr>
            <a:r>
              <a:t>קנזי רון...</a:t>
            </a:r>
          </a:p>
        </p:txBody>
      </p:sp>
      <p:pic>
        <p:nvPicPr>
          <p:cNvPr id="574" name="תבונה_פיננסית5 -07.png" descr="תבונה_פיננסית5 -07.png"/>
          <p:cNvPicPr>
            <a:picLocks noChangeAspect="1"/>
          </p:cNvPicPr>
          <p:nvPr/>
        </p:nvPicPr>
        <p:blipFill>
          <a:blip r:embed="rId4"/>
          <a:stretch>
            <a:fillRect/>
          </a:stretch>
        </p:blipFill>
        <p:spPr>
          <a:xfrm>
            <a:off x="10410112" y="355527"/>
            <a:ext cx="1551128" cy="909831"/>
          </a:xfrm>
          <a:prstGeom prst="rect">
            <a:avLst/>
          </a:prstGeom>
          <a:ln w="12700">
            <a:miter lim="400000"/>
          </a:ln>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 name="Image Gallery" descr="Image Gallery"/>
          <p:cNvPicPr>
            <a:picLocks noChangeAspect="1"/>
          </p:cNvPicPr>
          <p:nvPr/>
        </p:nvPicPr>
        <p:blipFill>
          <a:blip r:embed="rId2"/>
          <a:srcRect t="7260" b="7260"/>
          <a:stretch>
            <a:fillRect/>
          </a:stretch>
        </p:blipFill>
        <p:spPr>
          <a:xfrm>
            <a:off x="4630" y="-46584"/>
            <a:ext cx="12182740" cy="6951168"/>
          </a:xfrm>
          <a:prstGeom prst="rect">
            <a:avLst/>
          </a:prstGeom>
          <a:ln w="12700">
            <a:miter lim="400000"/>
          </a:ln>
        </p:spPr>
      </p:pic>
      <p:pic>
        <p:nvPicPr>
          <p:cNvPr id="676" name="תבונה_פיננסית5 -07.png" descr="תבונה_פיננסית5 -07.png"/>
          <p:cNvPicPr>
            <a:picLocks noChangeAspect="1"/>
          </p:cNvPicPr>
          <p:nvPr/>
        </p:nvPicPr>
        <p:blipFill>
          <a:blip r:embed="rId3"/>
          <a:stretch>
            <a:fillRect/>
          </a:stretch>
        </p:blipFill>
        <p:spPr>
          <a:xfrm>
            <a:off x="501170" y="284917"/>
            <a:ext cx="1551129" cy="909831"/>
          </a:xfrm>
          <a:prstGeom prst="rect">
            <a:avLst/>
          </a:prstGeom>
          <a:ln w="12700">
            <a:miter lim="400000"/>
          </a:ln>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Text Placeholder 29"/>
          <p:cNvSpPr txBox="1">
            <a:spLocks noGrp="1"/>
          </p:cNvSpPr>
          <p:nvPr>
            <p:ph type="body" sz="half" idx="1"/>
          </p:nvPr>
        </p:nvSpPr>
        <p:spPr>
          <a:xfrm>
            <a:off x="5029178" y="2727118"/>
            <a:ext cx="6591322" cy="3254887"/>
          </a:xfrm>
          <a:prstGeom prst="rect">
            <a:avLst/>
          </a:prstGeom>
        </p:spPr>
        <p:txBody>
          <a:bodyPr>
            <a:normAutofit/>
          </a:bodyPr>
          <a:lstStyle/>
          <a:p>
            <a:pPr>
              <a:defRPr>
                <a:solidFill>
                  <a:srgbClr val="192C3A"/>
                </a:solidFill>
                <a:latin typeface="Helvetica Neue"/>
                <a:ea typeface="Helvetica Neue"/>
                <a:cs typeface="Helvetica Neue"/>
                <a:sym typeface="Helvetica Neue"/>
              </a:defRPr>
            </a:pPr>
            <a:r>
              <a:rPr sz="4000" dirty="0" err="1"/>
              <a:t>תבונה</a:t>
            </a:r>
            <a:r>
              <a:rPr sz="4000" dirty="0"/>
              <a:t> </a:t>
            </a:r>
            <a:r>
              <a:rPr sz="4000" dirty="0" err="1"/>
              <a:t>בשעת</a:t>
            </a:r>
            <a:r>
              <a:rPr sz="4000" dirty="0"/>
              <a:t> </a:t>
            </a:r>
            <a:r>
              <a:rPr sz="4000" dirty="0" err="1"/>
              <a:t>משבר</a:t>
            </a:r>
            <a:endParaRPr sz="4000" dirty="0"/>
          </a:p>
          <a:p>
            <a:pPr lvl="2">
              <a:lnSpc>
                <a:spcPct val="150000"/>
              </a:lnSpc>
              <a:spcBef>
                <a:spcPts val="1200"/>
              </a:spcBef>
              <a:defRPr sz="2400" b="0">
                <a:solidFill>
                  <a:srgbClr val="262626"/>
                </a:solidFill>
                <a:latin typeface="Helvetica Neue"/>
                <a:ea typeface="Helvetica Neue"/>
                <a:cs typeface="Helvetica Neue"/>
                <a:sym typeface="Helvetica Neue"/>
              </a:defRPr>
            </a:pPr>
            <a:r>
              <a:rPr lang="he-IL" sz="2800" dirty="0"/>
              <a:t>משבר הוא הזדמנות!</a:t>
            </a:r>
            <a:endParaRPr sz="2800" dirty="0"/>
          </a:p>
        </p:txBody>
      </p:sp>
      <p:pic>
        <p:nvPicPr>
          <p:cNvPr id="579" name="תבונה_פיננסית5 -07.png" descr="תבונה_פיננסית5 -07.png"/>
          <p:cNvPicPr>
            <a:picLocks noChangeAspect="1"/>
          </p:cNvPicPr>
          <p:nvPr/>
        </p:nvPicPr>
        <p:blipFill>
          <a:blip r:embed="rId3"/>
          <a:stretch>
            <a:fillRect/>
          </a:stretch>
        </p:blipFill>
        <p:spPr>
          <a:xfrm>
            <a:off x="10410112" y="355527"/>
            <a:ext cx="1551129" cy="909831"/>
          </a:xfrm>
          <a:prstGeom prst="rect">
            <a:avLst/>
          </a:prstGeom>
          <a:ln w="12700">
            <a:miter lim="400000"/>
          </a:ln>
        </p:spPr>
      </p:pic>
      <p:sp>
        <p:nvSpPr>
          <p:cNvPr id="580" name="TextBox 10"/>
          <p:cNvSpPr txBox="1"/>
          <p:nvPr/>
        </p:nvSpPr>
        <p:spPr>
          <a:xfrm>
            <a:off x="6438603" y="1746112"/>
            <a:ext cx="3772472" cy="326845"/>
          </a:xfrm>
          <a:prstGeom prst="rect">
            <a:avLst/>
          </a:prstGeom>
          <a:solidFill>
            <a:srgbClr val="D6C69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rtl="1">
              <a:defRPr sz="1600" b="1">
                <a:solidFill>
                  <a:srgbClr val="FFFFFF"/>
                </a:solidFill>
                <a:latin typeface="Helvetica Neue"/>
                <a:ea typeface="Helvetica Neue"/>
                <a:cs typeface="Helvetica Neue"/>
                <a:sym typeface="Helvetica Neue"/>
              </a:defRPr>
            </a:lvl1pPr>
          </a:lstStyle>
          <a:p>
            <a:r>
              <a:t>״האדם מתכנן תוכניות ואלוהים צוחק״</a:t>
            </a:r>
          </a:p>
        </p:txBody>
      </p:sp>
      <p:pic>
        <p:nvPicPr>
          <p:cNvPr id="3" name="תמונה 2">
            <a:extLst>
              <a:ext uri="{FF2B5EF4-FFF2-40B4-BE49-F238E27FC236}">
                <a16:creationId xmlns:a16="http://schemas.microsoft.com/office/drawing/2014/main" id="{2718D22E-9368-4B1E-A4C6-11EBAAA122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42998" y="1143000"/>
            <a:ext cx="6858000" cy="4572000"/>
          </a:xfrm>
          <a:prstGeom prst="rect">
            <a:avLst/>
          </a:prstGeom>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תבונה_פיננסית5 -07.png" descr="תבונה_פיננסית5 -07.png"/>
          <p:cNvPicPr>
            <a:picLocks noChangeAspect="1"/>
          </p:cNvPicPr>
          <p:nvPr/>
        </p:nvPicPr>
        <p:blipFill>
          <a:blip r:embed="rId3"/>
          <a:stretch>
            <a:fillRect/>
          </a:stretch>
        </p:blipFill>
        <p:spPr>
          <a:xfrm>
            <a:off x="10410112" y="355527"/>
            <a:ext cx="1551129" cy="909831"/>
          </a:xfrm>
          <a:prstGeom prst="rect">
            <a:avLst/>
          </a:prstGeom>
          <a:ln w="12700">
            <a:miter lim="400000"/>
          </a:ln>
        </p:spPr>
      </p:pic>
      <p:sp>
        <p:nvSpPr>
          <p:cNvPr id="586" name="איך להימנע מטעויות  וללמוד מניסיון של אחרים?"/>
          <p:cNvSpPr txBox="1">
            <a:spLocks noGrp="1"/>
          </p:cNvSpPr>
          <p:nvPr>
            <p:ph type="title" idx="4294967295"/>
          </p:nvPr>
        </p:nvSpPr>
        <p:spPr>
          <a:xfrm>
            <a:off x="4555270" y="2362023"/>
            <a:ext cx="7616103" cy="2133954"/>
          </a:xfrm>
          <a:prstGeom prst="rect">
            <a:avLst/>
          </a:prstGeom>
        </p:spPr>
        <p:txBody>
          <a:bodyPr anchor="b">
            <a:normAutofit/>
          </a:bodyPr>
          <a:lstStyle/>
          <a:p>
            <a:pPr algn="ctr" defTabSz="365759">
              <a:lnSpc>
                <a:spcPct val="150000"/>
              </a:lnSpc>
              <a:defRPr sz="4000" spc="0">
                <a:solidFill>
                  <a:srgbClr val="192C3A"/>
                </a:solidFill>
                <a:latin typeface="Helvetica Neue"/>
                <a:ea typeface="Helvetica Neue"/>
                <a:cs typeface="Helvetica Neue"/>
                <a:sym typeface="Helvetica Neue"/>
              </a:defRPr>
            </a:pPr>
            <a:r>
              <a:t>איך להימנע מטעויות </a:t>
            </a:r>
            <a:br/>
            <a:r>
              <a:t>וללמוד מניסיון של אחרים?</a:t>
            </a:r>
          </a:p>
        </p:txBody>
      </p:sp>
      <p:pic>
        <p:nvPicPr>
          <p:cNvPr id="587" name="junior-ferreira-7esRPTt38nI-unsplash.jpg" descr="junior-ferreira-7esRPTt38nI-unsplash.jpg"/>
          <p:cNvPicPr>
            <a:picLocks noChangeAspect="1"/>
          </p:cNvPicPr>
          <p:nvPr/>
        </p:nvPicPr>
        <p:blipFill>
          <a:blip r:embed="rId4"/>
          <a:stretch>
            <a:fillRect/>
          </a:stretch>
        </p:blipFill>
        <p:spPr>
          <a:xfrm>
            <a:off x="-22821" y="0"/>
            <a:ext cx="4572001" cy="6858000"/>
          </a:xfrm>
          <a:prstGeom prst="rect">
            <a:avLst/>
          </a:prstGeom>
          <a:ln w="12700">
            <a:miter lim="400000"/>
          </a:ln>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hunters-race-MYbhN8KaaEc-unsplash.jpg" descr="hunters-race-MYbhN8KaaEc-unsplash.jpg"/>
          <p:cNvPicPr>
            <a:picLocks noChangeAspect="1"/>
          </p:cNvPicPr>
          <p:nvPr/>
        </p:nvPicPr>
        <p:blipFill>
          <a:blip r:embed="rId3">
            <a:alphaModFix amt="77882"/>
          </a:blip>
          <a:srcRect r="18404"/>
          <a:stretch>
            <a:fillRect/>
          </a:stretch>
        </p:blipFill>
        <p:spPr>
          <a:xfrm>
            <a:off x="-3853296" y="-4744"/>
            <a:ext cx="8406233" cy="6867557"/>
          </a:xfrm>
          <a:prstGeom prst="rect">
            <a:avLst/>
          </a:prstGeom>
          <a:ln w="12700">
            <a:miter lim="400000"/>
          </a:ln>
        </p:spPr>
      </p:pic>
      <p:pic>
        <p:nvPicPr>
          <p:cNvPr id="592" name="תבונה_פיננסית5 -07.png" descr="תבונה_פיננסית5 -07.png"/>
          <p:cNvPicPr>
            <a:picLocks noChangeAspect="1"/>
          </p:cNvPicPr>
          <p:nvPr/>
        </p:nvPicPr>
        <p:blipFill>
          <a:blip r:embed="rId4"/>
          <a:stretch>
            <a:fillRect/>
          </a:stretch>
        </p:blipFill>
        <p:spPr>
          <a:xfrm>
            <a:off x="10410112" y="355527"/>
            <a:ext cx="1551129" cy="909831"/>
          </a:xfrm>
          <a:prstGeom prst="rect">
            <a:avLst/>
          </a:prstGeom>
          <a:ln w="12700">
            <a:miter lim="400000"/>
          </a:ln>
        </p:spPr>
      </p:pic>
      <p:sp>
        <p:nvSpPr>
          <p:cNvPr id="595" name="Text Placeholder 29"/>
          <p:cNvSpPr txBox="1">
            <a:spLocks noGrp="1"/>
          </p:cNvSpPr>
          <p:nvPr>
            <p:ph type="body" sz="quarter" idx="1"/>
          </p:nvPr>
        </p:nvSpPr>
        <p:spPr>
          <a:xfrm>
            <a:off x="4552032" y="1326475"/>
            <a:ext cx="7055050" cy="840232"/>
          </a:xfrm>
          <a:prstGeom prst="rect">
            <a:avLst/>
          </a:prstGeom>
        </p:spPr>
        <p:txBody>
          <a:bodyPr anchor="ctr"/>
          <a:lstStyle>
            <a:lvl1pPr algn="r">
              <a:defRPr>
                <a:solidFill>
                  <a:srgbClr val="192C3A"/>
                </a:solidFill>
                <a:latin typeface="Helvetica Neue"/>
                <a:ea typeface="Helvetica Neue"/>
                <a:cs typeface="Helvetica Neue"/>
                <a:sym typeface="Helvetica Neue"/>
              </a:defRPr>
            </a:lvl1pPr>
          </a:lstStyle>
          <a:p>
            <a:r>
              <a:rPr dirty="0" err="1"/>
              <a:t>חליפת</a:t>
            </a:r>
            <a:r>
              <a:rPr dirty="0"/>
              <a:t> </a:t>
            </a:r>
            <a:r>
              <a:rPr dirty="0" err="1"/>
              <a:t>מיסוי</a:t>
            </a:r>
            <a:r>
              <a:rPr dirty="0"/>
              <a:t> </a:t>
            </a:r>
            <a:r>
              <a:rPr dirty="0" err="1"/>
              <a:t>מותאמת</a:t>
            </a:r>
            <a:r>
              <a:rPr dirty="0"/>
              <a:t> </a:t>
            </a:r>
            <a:r>
              <a:rPr dirty="0" err="1"/>
              <a:t>אישית</a:t>
            </a:r>
            <a:endParaRPr dirty="0"/>
          </a:p>
        </p:txBody>
      </p:sp>
      <p:sp>
        <p:nvSpPr>
          <p:cNvPr id="596" name="מציין מיקום טקסט 1"/>
          <p:cNvSpPr/>
          <p:nvPr/>
        </p:nvSpPr>
        <p:spPr>
          <a:xfrm>
            <a:off x="7032104" y="2331988"/>
            <a:ext cx="4569448" cy="1584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r" rtl="1">
              <a:lnSpc>
                <a:spcPct val="90000"/>
              </a:lnSpc>
              <a:spcBef>
                <a:spcPts val="1000"/>
              </a:spcBef>
              <a:defRPr sz="2400" b="1">
                <a:solidFill>
                  <a:srgbClr val="182C3A"/>
                </a:solidFill>
                <a:latin typeface="Helvetica Neue"/>
                <a:ea typeface="Helvetica Neue"/>
                <a:cs typeface="Helvetica Neue"/>
                <a:sym typeface="Helvetica Neue"/>
              </a:defRPr>
            </a:lvl1pPr>
          </a:lstStyle>
          <a:p>
            <a:r>
              <a:t>סוגיה שיש להתעמק בה...</a:t>
            </a:r>
          </a:p>
        </p:txBody>
      </p:sp>
      <p:pic>
        <p:nvPicPr>
          <p:cNvPr id="7" name="תמונה 6">
            <a:extLst>
              <a:ext uri="{FF2B5EF4-FFF2-40B4-BE49-F238E27FC236}">
                <a16:creationId xmlns:a16="http://schemas.microsoft.com/office/drawing/2014/main" id="{3B822819-A884-650B-C82A-D9B352131527}"/>
              </a:ext>
            </a:extLst>
          </p:cNvPr>
          <p:cNvPicPr>
            <a:picLocks noChangeAspect="1"/>
          </p:cNvPicPr>
          <p:nvPr/>
        </p:nvPicPr>
        <p:blipFill rotWithShape="1">
          <a:blip r:embed="rId5"/>
          <a:srcRect l="11771"/>
          <a:stretch/>
        </p:blipFill>
        <p:spPr>
          <a:xfrm>
            <a:off x="4936376" y="2905990"/>
            <a:ext cx="7016118" cy="3570608"/>
          </a:xfrm>
          <a:prstGeom prst="rect">
            <a:avLst/>
          </a:prstGeom>
        </p:spPr>
      </p:pic>
      <p:sp>
        <p:nvSpPr>
          <p:cNvPr id="4" name="אליפסה 2">
            <a:extLst>
              <a:ext uri="{FF2B5EF4-FFF2-40B4-BE49-F238E27FC236}">
                <a16:creationId xmlns:a16="http://schemas.microsoft.com/office/drawing/2014/main" id="{EC6455CD-E86D-134D-1BAD-A7D62E14ED3B}"/>
              </a:ext>
            </a:extLst>
          </p:cNvPr>
          <p:cNvSpPr/>
          <p:nvPr/>
        </p:nvSpPr>
        <p:spPr>
          <a:xfrm>
            <a:off x="4799856" y="4081447"/>
            <a:ext cx="7392143" cy="1363777"/>
          </a:xfrm>
          <a:custGeom>
            <a:avLst/>
            <a:gdLst/>
            <a:ahLst/>
            <a:cxnLst>
              <a:cxn ang="0">
                <a:pos x="wd2" y="hd2"/>
              </a:cxn>
              <a:cxn ang="5400000">
                <a:pos x="wd2" y="hd2"/>
              </a:cxn>
              <a:cxn ang="10800000">
                <a:pos x="wd2" y="hd2"/>
              </a:cxn>
              <a:cxn ang="16200000">
                <a:pos x="wd2" y="hd2"/>
              </a:cxn>
            </a:cxnLst>
            <a:rect l="0" t="0" r="r" b="b"/>
            <a:pathLst>
              <a:path w="20426" h="20534" extrusionOk="0">
                <a:moveTo>
                  <a:pt x="1097" y="2108"/>
                </a:moveTo>
                <a:cubicBezTo>
                  <a:pt x="2825" y="-881"/>
                  <a:pt x="9201" y="159"/>
                  <a:pt x="12261" y="240"/>
                </a:cubicBezTo>
                <a:cubicBezTo>
                  <a:pt x="15321" y="320"/>
                  <a:pt x="18190" y="437"/>
                  <a:pt x="19459" y="2590"/>
                </a:cubicBezTo>
                <a:cubicBezTo>
                  <a:pt x="20728" y="4743"/>
                  <a:pt x="20969" y="15580"/>
                  <a:pt x="18826" y="17980"/>
                </a:cubicBezTo>
                <a:cubicBezTo>
                  <a:pt x="16683" y="20380"/>
                  <a:pt x="14659" y="20719"/>
                  <a:pt x="12036" y="20462"/>
                </a:cubicBezTo>
                <a:cubicBezTo>
                  <a:pt x="9413" y="20205"/>
                  <a:pt x="4064" y="20669"/>
                  <a:pt x="1891" y="18173"/>
                </a:cubicBezTo>
                <a:cubicBezTo>
                  <a:pt x="-281" y="15676"/>
                  <a:pt x="-631" y="5097"/>
                  <a:pt x="1097" y="2108"/>
                </a:cubicBezTo>
                <a:close/>
              </a:path>
            </a:pathLst>
          </a:custGeom>
          <a:ln w="28575">
            <a:solidFill>
              <a:srgbClr val="FF0000"/>
            </a:solidFill>
            <a:miter/>
          </a:ln>
        </p:spPr>
        <p:txBody>
          <a:bodyPr lIns="45718" tIns="45718" rIns="45718" bIns="45718" anchor="ctr"/>
          <a:lstStyle/>
          <a:p>
            <a:pPr>
              <a:defRPr>
                <a:latin typeface="Segoe UI"/>
                <a:ea typeface="Segoe UI"/>
                <a:cs typeface="Segoe UI"/>
                <a:sym typeface="Segoe UI"/>
              </a:defRPr>
            </a:pPr>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 name="sahand-hoseini-VrJnsLH2nOY-unsplash.jpg" descr="sahand-hoseini-VrJnsLH2nOY-unsplash.jpg"/>
          <p:cNvPicPr>
            <a:picLocks noChangeAspect="1"/>
          </p:cNvPicPr>
          <p:nvPr/>
        </p:nvPicPr>
        <p:blipFill>
          <a:blip r:embed="rId2"/>
          <a:stretch>
            <a:fillRect/>
          </a:stretch>
        </p:blipFill>
        <p:spPr>
          <a:xfrm>
            <a:off x="-7641" y="0"/>
            <a:ext cx="4572001" cy="6858001"/>
          </a:xfrm>
          <a:prstGeom prst="rect">
            <a:avLst/>
          </a:prstGeom>
          <a:ln w="12700">
            <a:miter lim="400000"/>
          </a:ln>
        </p:spPr>
      </p:pic>
      <p:sp>
        <p:nvSpPr>
          <p:cNvPr id="601" name="נותנים לכם הלוואה של 130,000 ₪"/>
          <p:cNvSpPr txBox="1">
            <a:spLocks noGrp="1"/>
          </p:cNvSpPr>
          <p:nvPr>
            <p:ph type="body" sz="quarter" idx="4294967295"/>
          </p:nvPr>
        </p:nvSpPr>
        <p:spPr>
          <a:xfrm>
            <a:off x="4511824" y="1758275"/>
            <a:ext cx="7055050" cy="840232"/>
          </a:xfrm>
          <a:prstGeom prst="rect">
            <a:avLst/>
          </a:prstGeom>
        </p:spPr>
        <p:txBody>
          <a:bodyPr anchor="ctr">
            <a:normAutofit/>
          </a:bodyPr>
          <a:lstStyle/>
          <a:p>
            <a:pPr>
              <a:spcBef>
                <a:spcPts val="3000"/>
              </a:spcBef>
              <a:defRPr sz="2700">
                <a:solidFill>
                  <a:srgbClr val="192C3A"/>
                </a:solidFill>
                <a:latin typeface="Helvetica Neue"/>
                <a:ea typeface="Helvetica Neue"/>
                <a:cs typeface="Helvetica Neue"/>
                <a:sym typeface="Helvetica Neue"/>
              </a:defRPr>
            </a:pPr>
            <a:r>
              <a:rPr dirty="0" err="1"/>
              <a:t>נותנים</a:t>
            </a:r>
            <a:r>
              <a:rPr dirty="0"/>
              <a:t> </a:t>
            </a:r>
            <a:r>
              <a:rPr u="sng" dirty="0" err="1"/>
              <a:t>לכם</a:t>
            </a:r>
            <a:r>
              <a:rPr dirty="0"/>
              <a:t> </a:t>
            </a:r>
            <a:r>
              <a:rPr dirty="0" err="1"/>
              <a:t>הלוואה</a:t>
            </a:r>
            <a:r>
              <a:rPr dirty="0"/>
              <a:t> </a:t>
            </a:r>
            <a:r>
              <a:rPr dirty="0" err="1"/>
              <a:t>של</a:t>
            </a:r>
            <a:r>
              <a:rPr dirty="0"/>
              <a:t> 130,000 ₪</a:t>
            </a:r>
          </a:p>
        </p:txBody>
      </p:sp>
      <p:sp>
        <p:nvSpPr>
          <p:cNvPr id="602" name="Line"/>
          <p:cNvSpPr/>
          <p:nvPr/>
        </p:nvSpPr>
        <p:spPr>
          <a:xfrm flipH="1" flipV="1">
            <a:off x="8912439" y="1029516"/>
            <a:ext cx="2296129" cy="1"/>
          </a:xfrm>
          <a:prstGeom prst="line">
            <a:avLst/>
          </a:prstGeom>
          <a:ln w="25400">
            <a:solidFill>
              <a:srgbClr val="B3A97F"/>
            </a:solidFill>
            <a:miter lim="400000"/>
          </a:ln>
        </p:spPr>
        <p:txBody>
          <a:bodyPr lIns="45718" tIns="45718" rIns="45718" bIns="45718"/>
          <a:lstStyle/>
          <a:p>
            <a:pPr>
              <a:defRPr>
                <a:latin typeface="蘋果儷中黑"/>
                <a:ea typeface="蘋果儷中黑"/>
                <a:cs typeface="蘋果儷中黑"/>
                <a:sym typeface="蘋果儷中黑"/>
              </a:defRPr>
            </a:pPr>
            <a:endParaRPr/>
          </a:p>
        </p:txBody>
      </p:sp>
      <p:sp>
        <p:nvSpPr>
          <p:cNvPr id="603" name="מציין מיקום טקסט 1"/>
          <p:cNvSpPr/>
          <p:nvPr/>
        </p:nvSpPr>
        <p:spPr>
          <a:xfrm>
            <a:off x="5416451" y="2725688"/>
            <a:ext cx="6144893" cy="610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r" rtl="1">
              <a:lnSpc>
                <a:spcPct val="90000"/>
              </a:lnSpc>
              <a:spcBef>
                <a:spcPts val="1000"/>
              </a:spcBef>
              <a:defRPr sz="2400" b="1">
                <a:solidFill>
                  <a:srgbClr val="182C3A"/>
                </a:solidFill>
                <a:latin typeface="Helvetica Neue"/>
                <a:ea typeface="Helvetica Neue"/>
                <a:cs typeface="Helvetica Neue"/>
                <a:sym typeface="Helvetica Neue"/>
              </a:defRPr>
            </a:lvl1pPr>
          </a:lstStyle>
          <a:p>
            <a:r>
              <a:rPr dirty="0" err="1"/>
              <a:t>אתם</a:t>
            </a:r>
            <a:r>
              <a:rPr dirty="0"/>
              <a:t> </a:t>
            </a:r>
            <a:r>
              <a:rPr dirty="0" err="1"/>
              <a:t>צריכים</a:t>
            </a:r>
            <a:r>
              <a:rPr dirty="0"/>
              <a:t> </a:t>
            </a:r>
            <a:r>
              <a:rPr dirty="0" err="1"/>
              <a:t>להחזיר</a:t>
            </a:r>
            <a:r>
              <a:rPr dirty="0"/>
              <a:t> </a:t>
            </a:r>
            <a:r>
              <a:rPr dirty="0" err="1"/>
              <a:t>רק</a:t>
            </a:r>
            <a:r>
              <a:rPr dirty="0"/>
              <a:t> 80,000 ₪ </a:t>
            </a:r>
          </a:p>
        </p:txBody>
      </p:sp>
      <p:sp>
        <p:nvSpPr>
          <p:cNvPr id="604" name="מציין מיקום טקסט 1"/>
          <p:cNvSpPr/>
          <p:nvPr/>
        </p:nvSpPr>
        <p:spPr>
          <a:xfrm>
            <a:off x="5416451" y="3539243"/>
            <a:ext cx="6144893" cy="580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r" rtl="1">
              <a:lnSpc>
                <a:spcPct val="90000"/>
              </a:lnSpc>
              <a:spcBef>
                <a:spcPts val="1000"/>
              </a:spcBef>
              <a:defRPr sz="2400" b="1">
                <a:solidFill>
                  <a:srgbClr val="182C3A"/>
                </a:solidFill>
                <a:latin typeface="Helvetica Neue"/>
                <a:ea typeface="Helvetica Neue"/>
                <a:cs typeface="Helvetica Neue"/>
                <a:sym typeface="Helvetica Neue"/>
              </a:defRPr>
            </a:lvl1pPr>
          </a:lstStyle>
          <a:p>
            <a:r>
              <a:t>לא תיקחו?!</a:t>
            </a:r>
          </a:p>
        </p:txBody>
      </p:sp>
      <p:sp>
        <p:nvSpPr>
          <p:cNvPr id="605" name="היוון פטור = כסף במתנה"/>
          <p:cNvSpPr txBox="1"/>
          <p:nvPr/>
        </p:nvSpPr>
        <p:spPr>
          <a:xfrm>
            <a:off x="5591944" y="345939"/>
            <a:ext cx="6513216" cy="840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rtl="1">
              <a:lnSpc>
                <a:spcPct val="90000"/>
              </a:lnSpc>
              <a:spcBef>
                <a:spcPts val="3000"/>
              </a:spcBef>
              <a:defRPr sz="3600" b="1">
                <a:solidFill>
                  <a:srgbClr val="192C3A"/>
                </a:solidFill>
                <a:latin typeface="Helvetica Neue"/>
                <a:ea typeface="Helvetica Neue"/>
                <a:cs typeface="Helvetica Neue"/>
                <a:sym typeface="Helvetica Neue"/>
              </a:defRPr>
            </a:lvl1pPr>
          </a:lstStyle>
          <a:p>
            <a:r>
              <a:rPr sz="2800" dirty="0" err="1"/>
              <a:t>היוון</a:t>
            </a:r>
            <a:r>
              <a:rPr sz="2800" dirty="0"/>
              <a:t> </a:t>
            </a:r>
            <a:r>
              <a:rPr sz="2800" dirty="0" err="1"/>
              <a:t>פטור</a:t>
            </a:r>
            <a:r>
              <a:rPr sz="2800" dirty="0"/>
              <a:t> = </a:t>
            </a:r>
            <a:r>
              <a:rPr lang="he-IL" sz="2800" dirty="0"/>
              <a:t> </a:t>
            </a:r>
            <a:r>
              <a:rPr sz="2800" dirty="0" err="1"/>
              <a:t>כסף</a:t>
            </a:r>
            <a:r>
              <a:rPr sz="2800" dirty="0"/>
              <a:t> </a:t>
            </a:r>
            <a:r>
              <a:rPr sz="2800" dirty="0" err="1"/>
              <a:t>במתנה</a:t>
            </a:r>
            <a:r>
              <a:rPr lang="he-IL" sz="2800" dirty="0"/>
              <a:t> (למי שרלוונטי)</a:t>
            </a:r>
            <a:endParaRPr sz="2800" dirty="0"/>
          </a:p>
        </p:txBody>
      </p:sp>
      <p:sp>
        <p:nvSpPr>
          <p:cNvPr id="607" name="הלוואה משלימת היוון"/>
          <p:cNvSpPr txBox="1"/>
          <p:nvPr/>
        </p:nvSpPr>
        <p:spPr>
          <a:xfrm>
            <a:off x="5085969" y="4824858"/>
            <a:ext cx="6513216" cy="840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r" rtl="1">
              <a:lnSpc>
                <a:spcPct val="90000"/>
              </a:lnSpc>
              <a:spcBef>
                <a:spcPts val="3000"/>
              </a:spcBef>
              <a:defRPr sz="3600" b="1">
                <a:solidFill>
                  <a:srgbClr val="192C3A"/>
                </a:solidFill>
                <a:latin typeface="Helvetica Neue"/>
                <a:ea typeface="Helvetica Neue"/>
                <a:cs typeface="Helvetica Neue"/>
                <a:sym typeface="Helvetica Neue"/>
              </a:defRPr>
            </a:lvl1pPr>
          </a:lstStyle>
          <a:p>
            <a:r>
              <a:rPr dirty="0" err="1"/>
              <a:t>הלוואה</a:t>
            </a:r>
            <a:r>
              <a:rPr dirty="0"/>
              <a:t> </a:t>
            </a:r>
            <a:r>
              <a:rPr dirty="0" err="1"/>
              <a:t>משלימת</a:t>
            </a:r>
            <a:r>
              <a:rPr dirty="0"/>
              <a:t> </a:t>
            </a:r>
            <a:r>
              <a:rPr dirty="0" err="1"/>
              <a:t>היוון</a:t>
            </a:r>
            <a:r>
              <a:rPr lang="he-IL" dirty="0"/>
              <a:t> - דילמה</a:t>
            </a:r>
            <a:r>
              <a:rPr dirty="0"/>
              <a:t>  </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 name="תבונה_פיננסית5 -07.png" descr="תבונה_פיננסית5 -07.png"/>
          <p:cNvPicPr>
            <a:picLocks noChangeAspect="1"/>
          </p:cNvPicPr>
          <p:nvPr/>
        </p:nvPicPr>
        <p:blipFill>
          <a:blip r:embed="rId3"/>
          <a:stretch>
            <a:fillRect/>
          </a:stretch>
        </p:blipFill>
        <p:spPr>
          <a:xfrm>
            <a:off x="10410112" y="355527"/>
            <a:ext cx="1551129" cy="909831"/>
          </a:xfrm>
          <a:prstGeom prst="rect">
            <a:avLst/>
          </a:prstGeom>
          <a:ln w="12700">
            <a:miter lim="400000"/>
          </a:ln>
        </p:spPr>
      </p:pic>
      <p:sp>
        <p:nvSpPr>
          <p:cNvPr id="610" name="Text Placeholder 29"/>
          <p:cNvSpPr txBox="1">
            <a:spLocks noGrp="1"/>
          </p:cNvSpPr>
          <p:nvPr>
            <p:ph type="body" sz="quarter" idx="1"/>
          </p:nvPr>
        </p:nvSpPr>
        <p:spPr>
          <a:xfrm>
            <a:off x="2494455" y="724465"/>
            <a:ext cx="7203090" cy="1923993"/>
          </a:xfrm>
          <a:prstGeom prst="rect">
            <a:avLst/>
          </a:prstGeom>
        </p:spPr>
        <p:txBody>
          <a:bodyPr/>
          <a:lstStyle/>
          <a:p>
            <a:pPr marL="213233" indent="-213233" defTabSz="841247">
              <a:spcBef>
                <a:spcPts val="300"/>
              </a:spcBef>
              <a:defRPr sz="4500">
                <a:solidFill>
                  <a:srgbClr val="D6C696"/>
                </a:solidFill>
                <a:latin typeface="Helvetica Neue"/>
                <a:ea typeface="Helvetica Neue"/>
                <a:cs typeface="Helvetica Neue"/>
                <a:sym typeface="Helvetica Neue"/>
              </a:defRPr>
            </a:pPr>
            <a:r>
              <a:rPr dirty="0" err="1"/>
              <a:t>עשה</a:t>
            </a:r>
            <a:r>
              <a:rPr dirty="0"/>
              <a:t> </a:t>
            </a:r>
            <a:r>
              <a:rPr dirty="0" err="1"/>
              <a:t>ואל</a:t>
            </a:r>
            <a:r>
              <a:rPr dirty="0"/>
              <a:t> </a:t>
            </a:r>
            <a:r>
              <a:rPr dirty="0" err="1"/>
              <a:t>תעשה</a:t>
            </a:r>
            <a:endParaRPr dirty="0"/>
          </a:p>
          <a:p>
            <a:pPr defTabSz="841247">
              <a:lnSpc>
                <a:spcPct val="100000"/>
              </a:lnSpc>
              <a:spcBef>
                <a:spcPts val="300"/>
              </a:spcBef>
              <a:defRPr sz="3000">
                <a:solidFill>
                  <a:srgbClr val="192C3A"/>
                </a:solidFill>
                <a:latin typeface="Helvetica Neue"/>
                <a:ea typeface="Helvetica Neue"/>
                <a:cs typeface="Helvetica Neue"/>
                <a:sym typeface="Helvetica Neue"/>
              </a:defRPr>
            </a:pPr>
            <a:r>
              <a:rPr dirty="0" err="1"/>
              <a:t>איך</a:t>
            </a:r>
            <a:r>
              <a:rPr dirty="0"/>
              <a:t> </a:t>
            </a:r>
            <a:r>
              <a:rPr dirty="0" err="1"/>
              <a:t>נשמור</a:t>
            </a:r>
            <a:r>
              <a:rPr dirty="0"/>
              <a:t> </a:t>
            </a:r>
            <a:r>
              <a:rPr dirty="0" err="1"/>
              <a:t>על</a:t>
            </a:r>
            <a:r>
              <a:rPr dirty="0"/>
              <a:t> </a:t>
            </a:r>
            <a:r>
              <a:rPr dirty="0" err="1"/>
              <a:t>הכספים</a:t>
            </a:r>
            <a:r>
              <a:rPr dirty="0"/>
              <a:t> </a:t>
            </a:r>
            <a:r>
              <a:rPr dirty="0" err="1"/>
              <a:t>שלנו</a:t>
            </a:r>
            <a:r>
              <a:rPr dirty="0"/>
              <a:t> </a:t>
            </a:r>
            <a:r>
              <a:rPr dirty="0" err="1"/>
              <a:t>ונ</a:t>
            </a:r>
            <a:r>
              <a:rPr lang="he-IL" dirty="0"/>
              <a:t>י</a:t>
            </a:r>
            <a:r>
              <a:rPr dirty="0" err="1"/>
              <a:t>מנע</a:t>
            </a:r>
            <a:r>
              <a:rPr dirty="0"/>
              <a:t> </a:t>
            </a:r>
            <a:r>
              <a:rPr dirty="0" err="1"/>
              <a:t>מטעויות</a:t>
            </a:r>
            <a:r>
              <a:rPr dirty="0"/>
              <a:t>?</a:t>
            </a:r>
          </a:p>
        </p:txBody>
      </p:sp>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960" y="2412492"/>
            <a:ext cx="5302531" cy="3536788"/>
          </a:xfrm>
          <a:prstGeom prst="rect">
            <a:avLst/>
          </a:prstGeom>
        </p:spPr>
      </p:pic>
      <p:sp>
        <p:nvSpPr>
          <p:cNvPr id="7" name="Text Placeholder 29"/>
          <p:cNvSpPr txBox="1">
            <a:spLocks noGrp="1"/>
          </p:cNvSpPr>
          <p:nvPr>
            <p:ph type="body" sz="quarter" idx="1"/>
          </p:nvPr>
        </p:nvSpPr>
        <p:spPr>
          <a:xfrm>
            <a:off x="1055440" y="3068960"/>
            <a:ext cx="3744416" cy="1800200"/>
          </a:xfrm>
          <a:prstGeom prst="rect">
            <a:avLst/>
          </a:prstGeom>
        </p:spPr>
        <p:txBody>
          <a:bodyPr anchor="ctr">
            <a:noAutofit/>
          </a:bodyPr>
          <a:lstStyle>
            <a:lvl1pPr algn="r">
              <a:defRPr>
                <a:solidFill>
                  <a:srgbClr val="192C3A"/>
                </a:solidFill>
                <a:latin typeface="Helvetica Neue"/>
                <a:ea typeface="Helvetica Neue"/>
                <a:cs typeface="Helvetica Neue"/>
                <a:sym typeface="Helvetica Neue"/>
              </a:defRPr>
            </a:lvl1pPr>
          </a:lstStyle>
          <a:p>
            <a:pPr algn="l"/>
            <a:r>
              <a:rPr lang="en-US" sz="3200" dirty="0"/>
              <a:t>Rule #1: Never lose money</a:t>
            </a:r>
          </a:p>
          <a:p>
            <a:pPr algn="l"/>
            <a:r>
              <a:rPr lang="en-US" sz="3200" dirty="0"/>
              <a:t>Rule #2: Never forget rule #1</a:t>
            </a:r>
            <a:endParaRPr sz="3200" dirty="0"/>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47" name="Text Placeholder 17"/>
          <p:cNvSpPr txBox="1">
            <a:spLocks noGrp="1"/>
          </p:cNvSpPr>
          <p:nvPr>
            <p:ph type="body" sz="quarter" idx="1"/>
          </p:nvPr>
        </p:nvSpPr>
        <p:spPr>
          <a:xfrm>
            <a:off x="147406" y="1412776"/>
            <a:ext cx="11887200" cy="840231"/>
          </a:xfrm>
          <a:prstGeom prst="rect">
            <a:avLst/>
          </a:prstGeom>
        </p:spPr>
        <p:txBody>
          <a:bodyPr>
            <a:normAutofit/>
          </a:bodyPr>
          <a:lstStyle>
            <a:lvl1pPr marL="213233" indent="-213233" defTabSz="841247" rtl="1">
              <a:spcBef>
                <a:spcPts val="200"/>
              </a:spcBef>
              <a:defRPr sz="4968"/>
            </a:lvl1pPr>
          </a:lstStyle>
          <a:p>
            <a:r>
              <a:rPr sz="3600" b="1" dirty="0" err="1">
                <a:solidFill>
                  <a:schemeClr val="tx1"/>
                </a:solidFill>
                <a:latin typeface="Helvetica Neue"/>
              </a:rPr>
              <a:t>מחזור</a:t>
            </a:r>
            <a:r>
              <a:rPr sz="3600" b="1" dirty="0">
                <a:solidFill>
                  <a:schemeClr val="tx1"/>
                </a:solidFill>
                <a:latin typeface="Helvetica Neue"/>
              </a:rPr>
              <a:t> </a:t>
            </a:r>
            <a:r>
              <a:rPr sz="3600" b="1" dirty="0" err="1">
                <a:solidFill>
                  <a:schemeClr val="tx1"/>
                </a:solidFill>
                <a:latin typeface="Helvetica Neue"/>
              </a:rPr>
              <a:t>משכנתאות</a:t>
            </a:r>
            <a:r>
              <a:rPr sz="3600" b="1" dirty="0">
                <a:solidFill>
                  <a:schemeClr val="tx1"/>
                </a:solidFill>
                <a:latin typeface="Helvetica Neue"/>
              </a:rPr>
              <a:t> </a:t>
            </a:r>
            <a:r>
              <a:rPr sz="3600" b="1" dirty="0" err="1">
                <a:solidFill>
                  <a:schemeClr val="tx1"/>
                </a:solidFill>
                <a:latin typeface="Helvetica Neue"/>
              </a:rPr>
              <a:t>והלוואות</a:t>
            </a:r>
            <a:endParaRPr sz="3600" b="1" dirty="0">
              <a:solidFill>
                <a:schemeClr val="tx1"/>
              </a:solidFill>
              <a:latin typeface="Helvetica Neue"/>
            </a:endParaRPr>
          </a:p>
        </p:txBody>
      </p:sp>
      <p:sp>
        <p:nvSpPr>
          <p:cNvPr id="349" name="Slide Number Placeholder 1"/>
          <p:cNvSpPr txBox="1">
            <a:spLocks noGrp="1"/>
          </p:cNvSpPr>
          <p:nvPr>
            <p:ph type="sldNum" sz="quarter" idx="4294967295"/>
          </p:nvPr>
        </p:nvSpPr>
        <p:spPr>
          <a:xfrm>
            <a:off x="11990972" y="6507480"/>
            <a:ext cx="201029" cy="2819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8</a:t>
            </a:fld>
            <a:endParaRPr/>
          </a:p>
        </p:txBody>
      </p:sp>
      <p:pic>
        <p:nvPicPr>
          <p:cNvPr id="2" name="עדיין כואבת לי הבטן.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23119" y="2470229"/>
            <a:ext cx="6735775" cy="3799668"/>
          </a:xfrm>
          <a:prstGeom prst="rect">
            <a:avLst/>
          </a:prstGeom>
        </p:spPr>
      </p:pic>
      <p:pic>
        <p:nvPicPr>
          <p:cNvPr id="7" name="תבונה_פיננסית5 -07.png" descr="תבונה_פיננסית5 -07.png">
            <a:extLst>
              <a:ext uri="{FF2B5EF4-FFF2-40B4-BE49-F238E27FC236}">
                <a16:creationId xmlns:a16="http://schemas.microsoft.com/office/drawing/2014/main" id="{EE609F13-94E9-4A2E-A7E0-05C689FC1151}"/>
              </a:ext>
            </a:extLst>
          </p:cNvPr>
          <p:cNvPicPr>
            <a:picLocks noChangeAspect="1"/>
          </p:cNvPicPr>
          <p:nvPr/>
        </p:nvPicPr>
        <p:blipFill>
          <a:blip r:embed="rId6"/>
          <a:stretch>
            <a:fillRect/>
          </a:stretch>
        </p:blipFill>
        <p:spPr>
          <a:xfrm>
            <a:off x="695400" y="111055"/>
            <a:ext cx="1728192" cy="10136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2C3B"/>
        </a:solidFill>
        <a:effectLst/>
      </p:bgPr>
    </p:bg>
    <p:spTree>
      <p:nvGrpSpPr>
        <p:cNvPr id="1" name=""/>
        <p:cNvGrpSpPr/>
        <p:nvPr/>
      </p:nvGrpSpPr>
      <p:grpSpPr>
        <a:xfrm>
          <a:off x="0" y="0"/>
          <a:ext cx="0" cy="0"/>
          <a:chOff x="0" y="0"/>
          <a:chExt cx="0" cy="0"/>
        </a:xfrm>
      </p:grpSpPr>
      <p:pic>
        <p:nvPicPr>
          <p:cNvPr id="615" name="emile-seguin-R9OueKOtGGU-unsplash.jpg" descr="emile-seguin-R9OueKOtGGU-unsplash.jpg"/>
          <p:cNvPicPr>
            <a:picLocks noChangeAspect="1"/>
          </p:cNvPicPr>
          <p:nvPr/>
        </p:nvPicPr>
        <p:blipFill>
          <a:blip r:embed="rId2"/>
          <a:stretch>
            <a:fillRect/>
          </a:stretch>
        </p:blipFill>
        <p:spPr>
          <a:xfrm>
            <a:off x="-1272834" y="-21573"/>
            <a:ext cx="5293694" cy="7940540"/>
          </a:xfrm>
          <a:prstGeom prst="rect">
            <a:avLst/>
          </a:prstGeom>
          <a:ln w="12700">
            <a:miter lim="400000"/>
          </a:ln>
        </p:spPr>
      </p:pic>
      <p:sp>
        <p:nvSpPr>
          <p:cNvPr id="616" name="אל תעשה!"/>
          <p:cNvSpPr txBox="1"/>
          <p:nvPr/>
        </p:nvSpPr>
        <p:spPr>
          <a:xfrm>
            <a:off x="8406490" y="521333"/>
            <a:ext cx="3176407" cy="537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rtl="1">
              <a:defRPr sz="3000">
                <a:solidFill>
                  <a:srgbClr val="FFFFFF"/>
                </a:solidFill>
                <a:latin typeface="Helvetica Neue"/>
                <a:ea typeface="Helvetica Neue"/>
                <a:cs typeface="Helvetica Neue"/>
                <a:sym typeface="Helvetica Neue"/>
              </a:defRPr>
            </a:lvl1pPr>
          </a:lstStyle>
          <a:p>
            <a:r>
              <a:t>אל תעשה!</a:t>
            </a:r>
          </a:p>
        </p:txBody>
      </p:sp>
      <p:sp>
        <p:nvSpPr>
          <p:cNvPr id="617" name="Line"/>
          <p:cNvSpPr/>
          <p:nvPr/>
        </p:nvSpPr>
        <p:spPr>
          <a:xfrm flipH="1" flipV="1">
            <a:off x="9907348" y="1071248"/>
            <a:ext cx="1603376" cy="1"/>
          </a:xfrm>
          <a:prstGeom prst="line">
            <a:avLst/>
          </a:prstGeom>
          <a:ln w="25400">
            <a:solidFill>
              <a:srgbClr val="B3A97F"/>
            </a:solidFill>
            <a:miter lim="400000"/>
          </a:ln>
        </p:spPr>
        <p:txBody>
          <a:bodyPr lIns="45718" tIns="45718" rIns="45718" bIns="45718"/>
          <a:lstStyle/>
          <a:p>
            <a:pPr>
              <a:defRPr>
                <a:latin typeface="蘋果儷中黑"/>
                <a:ea typeface="蘋果儷中黑"/>
                <a:cs typeface="蘋果儷中黑"/>
                <a:sym typeface="蘋果儷中黑"/>
              </a:defRPr>
            </a:pPr>
            <a:endParaRPr/>
          </a:p>
        </p:txBody>
      </p:sp>
      <p:sp>
        <p:nvSpPr>
          <p:cNvPr id="618" name="Text Placeholder 17"/>
          <p:cNvSpPr txBox="1"/>
          <p:nvPr/>
        </p:nvSpPr>
        <p:spPr>
          <a:xfrm>
            <a:off x="-32717" y="1740930"/>
            <a:ext cx="11580785" cy="840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213233" indent="-213233" algn="r" defTabSz="841247" rtl="1">
              <a:lnSpc>
                <a:spcPct val="90000"/>
              </a:lnSpc>
              <a:spcBef>
                <a:spcPts val="200"/>
              </a:spcBef>
              <a:defRPr sz="4000" b="1">
                <a:solidFill>
                  <a:srgbClr val="FCFEFF"/>
                </a:solidFill>
                <a:latin typeface="Helvetica Neue"/>
                <a:ea typeface="Helvetica Neue"/>
                <a:cs typeface="Helvetica Neue"/>
                <a:sym typeface="Helvetica Neue"/>
              </a:defRPr>
            </a:lvl1pPr>
          </a:lstStyle>
          <a:p>
            <a:r>
              <a:rPr dirty="0" err="1"/>
              <a:t>איך</a:t>
            </a:r>
            <a:r>
              <a:rPr dirty="0"/>
              <a:t> </a:t>
            </a:r>
            <a:r>
              <a:rPr dirty="0" err="1"/>
              <a:t>להימנע</a:t>
            </a:r>
            <a:r>
              <a:rPr dirty="0"/>
              <a:t> </a:t>
            </a:r>
            <a:r>
              <a:rPr dirty="0" err="1"/>
              <a:t>מטעויות</a:t>
            </a:r>
            <a:r>
              <a:rPr dirty="0"/>
              <a:t>?</a:t>
            </a:r>
          </a:p>
        </p:txBody>
      </p:sp>
      <p:sp>
        <p:nvSpPr>
          <p:cNvPr id="619" name="מציין מיקום טקסט 1"/>
          <p:cNvSpPr txBox="1"/>
          <p:nvPr/>
        </p:nvSpPr>
        <p:spPr>
          <a:xfrm>
            <a:off x="4190619" y="2915019"/>
            <a:ext cx="7002069" cy="2559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899" indent="-342899" algn="r" defTabSz="685800" rtl="1">
              <a:lnSpc>
                <a:spcPct val="150000"/>
              </a:lnSpc>
              <a:spcBef>
                <a:spcPts val="200"/>
              </a:spcBef>
              <a:buSzPct val="100000"/>
              <a:buAutoNum type="arabicPeriod"/>
              <a:defRPr sz="2250">
                <a:solidFill>
                  <a:srgbClr val="EDEDED"/>
                </a:solidFill>
                <a:latin typeface="Helvetica Neue"/>
                <a:ea typeface="Helvetica Neue"/>
                <a:cs typeface="Helvetica Neue"/>
                <a:sym typeface="Helvetica Neue"/>
              </a:defRPr>
            </a:pPr>
            <a:r>
              <a:rPr dirty="0" err="1"/>
              <a:t>הפרלמנטים</a:t>
            </a:r>
            <a:r>
              <a:rPr dirty="0"/>
              <a:t> </a:t>
            </a:r>
            <a:r>
              <a:rPr dirty="0" err="1"/>
              <a:t>לא</a:t>
            </a:r>
            <a:r>
              <a:rPr dirty="0"/>
              <a:t> </a:t>
            </a:r>
            <a:r>
              <a:rPr dirty="0" err="1"/>
              <a:t>נועדו</a:t>
            </a:r>
            <a:r>
              <a:rPr dirty="0"/>
              <a:t> </a:t>
            </a:r>
            <a:r>
              <a:rPr dirty="0" err="1"/>
              <a:t>להחלטות</a:t>
            </a:r>
            <a:r>
              <a:rPr dirty="0"/>
              <a:t> </a:t>
            </a:r>
            <a:r>
              <a:rPr dirty="0" err="1"/>
              <a:t>עסקיות</a:t>
            </a:r>
            <a:r>
              <a:rPr dirty="0"/>
              <a:t>!</a:t>
            </a:r>
            <a:endParaRPr b="1" dirty="0">
              <a:solidFill>
                <a:srgbClr val="FFFFFF"/>
              </a:solidFill>
            </a:endParaRPr>
          </a:p>
          <a:p>
            <a:pPr marL="342899" indent="-342899" algn="r" defTabSz="685800" rtl="1">
              <a:lnSpc>
                <a:spcPct val="150000"/>
              </a:lnSpc>
              <a:spcBef>
                <a:spcPts val="200"/>
              </a:spcBef>
              <a:buSzPct val="100000"/>
              <a:buAutoNum type="arabicPeriod"/>
              <a:defRPr sz="2250">
                <a:solidFill>
                  <a:srgbClr val="EDEDED"/>
                </a:solidFill>
                <a:latin typeface="Helvetica Neue"/>
                <a:ea typeface="Helvetica Neue"/>
                <a:cs typeface="Helvetica Neue"/>
                <a:sym typeface="Helvetica Neue"/>
              </a:defRPr>
            </a:pPr>
            <a:r>
              <a:rPr dirty="0" err="1"/>
              <a:t>לא</a:t>
            </a:r>
            <a:r>
              <a:rPr dirty="0"/>
              <a:t> </a:t>
            </a:r>
            <a:r>
              <a:rPr dirty="0" err="1"/>
              <a:t>להיכנס</a:t>
            </a:r>
            <a:r>
              <a:rPr dirty="0"/>
              <a:t> </a:t>
            </a:r>
            <a:r>
              <a:rPr dirty="0" err="1"/>
              <a:t>להרפתקאות</a:t>
            </a:r>
            <a:endParaRPr b="1" dirty="0">
              <a:solidFill>
                <a:srgbClr val="FFFFFF"/>
              </a:solidFill>
            </a:endParaRPr>
          </a:p>
          <a:p>
            <a:pPr marL="342899" indent="-342899" algn="r" defTabSz="685800" rtl="1">
              <a:lnSpc>
                <a:spcPct val="150000"/>
              </a:lnSpc>
              <a:spcBef>
                <a:spcPts val="200"/>
              </a:spcBef>
              <a:buSzPct val="100000"/>
              <a:buAutoNum type="arabicPeriod"/>
              <a:defRPr sz="2250">
                <a:solidFill>
                  <a:srgbClr val="EDEDED"/>
                </a:solidFill>
                <a:latin typeface="Helvetica Neue"/>
                <a:ea typeface="Helvetica Neue"/>
                <a:cs typeface="Helvetica Neue"/>
                <a:sym typeface="Helvetica Neue"/>
              </a:defRPr>
            </a:pPr>
            <a:r>
              <a:rPr dirty="0" err="1"/>
              <a:t>תנו</a:t>
            </a:r>
            <a:r>
              <a:rPr dirty="0"/>
              <a:t> </a:t>
            </a:r>
            <a:r>
              <a:rPr dirty="0" err="1"/>
              <a:t>לפחד</a:t>
            </a:r>
            <a:r>
              <a:rPr dirty="0"/>
              <a:t> </a:t>
            </a:r>
            <a:r>
              <a:rPr dirty="0" err="1"/>
              <a:t>לנצח</a:t>
            </a:r>
            <a:r>
              <a:rPr lang="he-IL" dirty="0"/>
              <a:t> - </a:t>
            </a:r>
            <a:r>
              <a:rPr dirty="0"/>
              <a:t>"</a:t>
            </a:r>
            <a:r>
              <a:rPr dirty="0" err="1"/>
              <a:t>שנאת</a:t>
            </a:r>
            <a:r>
              <a:rPr dirty="0"/>
              <a:t> </a:t>
            </a:r>
            <a:r>
              <a:rPr dirty="0" err="1"/>
              <a:t>ההפסד</a:t>
            </a:r>
            <a:r>
              <a:rPr dirty="0"/>
              <a:t> </a:t>
            </a:r>
            <a:r>
              <a:rPr dirty="0" err="1"/>
              <a:t>גדולה</a:t>
            </a:r>
            <a:r>
              <a:rPr dirty="0"/>
              <a:t> </a:t>
            </a:r>
            <a:r>
              <a:rPr dirty="0" err="1"/>
              <a:t>מאהבת</a:t>
            </a:r>
            <a:r>
              <a:rPr dirty="0"/>
              <a:t> </a:t>
            </a:r>
            <a:r>
              <a:rPr dirty="0" err="1"/>
              <a:t>רווח</a:t>
            </a:r>
            <a:r>
              <a:rPr dirty="0"/>
              <a:t>"</a:t>
            </a:r>
            <a:endParaRPr b="1" dirty="0">
              <a:solidFill>
                <a:srgbClr val="FFFFFF"/>
              </a:solidFill>
            </a:endParaRPr>
          </a:p>
          <a:p>
            <a:pPr marL="342899" indent="-342899" algn="r" defTabSz="685800" rtl="1">
              <a:lnSpc>
                <a:spcPct val="150000"/>
              </a:lnSpc>
              <a:spcBef>
                <a:spcPts val="200"/>
              </a:spcBef>
              <a:buSzPct val="100000"/>
              <a:buAutoNum type="arabicPeriod"/>
              <a:defRPr sz="2250">
                <a:solidFill>
                  <a:srgbClr val="EDEDED"/>
                </a:solidFill>
                <a:latin typeface="Helvetica Neue"/>
                <a:ea typeface="Helvetica Neue"/>
                <a:cs typeface="Helvetica Neue"/>
                <a:sym typeface="Helvetica Neue"/>
              </a:defRPr>
            </a:pPr>
            <a:r>
              <a:rPr dirty="0" err="1"/>
              <a:t>החיפזון</a:t>
            </a:r>
            <a:r>
              <a:rPr dirty="0"/>
              <a:t> </a:t>
            </a:r>
            <a:r>
              <a:rPr dirty="0" err="1"/>
              <a:t>הוא</a:t>
            </a:r>
            <a:r>
              <a:rPr dirty="0"/>
              <a:t> </a:t>
            </a:r>
            <a:r>
              <a:rPr dirty="0" err="1"/>
              <a:t>מהשטן</a:t>
            </a:r>
            <a:endParaRPr dirty="0"/>
          </a:p>
        </p:txBody>
      </p:sp>
      <p:pic>
        <p:nvPicPr>
          <p:cNvPr id="620" name="תבונה_פיננסית5 -07.png" descr="תבונה_פיננסית5 -07.png"/>
          <p:cNvPicPr>
            <a:picLocks noChangeAspect="1"/>
          </p:cNvPicPr>
          <p:nvPr/>
        </p:nvPicPr>
        <p:blipFill>
          <a:blip r:embed="rId3"/>
          <a:stretch>
            <a:fillRect/>
          </a:stretch>
        </p:blipFill>
        <p:spPr>
          <a:xfrm>
            <a:off x="366550" y="335402"/>
            <a:ext cx="1551129" cy="909832"/>
          </a:xfrm>
          <a:prstGeom prst="rect">
            <a:avLst/>
          </a:prstGeom>
          <a:ln w="12700">
            <a:miter lim="400000"/>
          </a:ln>
        </p:spPr>
      </p:pic>
    </p:spTree>
  </p:cSld>
  <p:clrMapOvr>
    <a:masterClrMapping/>
  </p:clrMapOvr>
  <p:transition spd="slow">
    <p:push dir="u"/>
  </p:transition>
</p:sld>
</file>

<file path=ppt/theme/theme1.xml><?xml version="1.0" encoding="utf-8"?>
<a:theme xmlns:a="http://schemas.openxmlformats.org/drawingml/2006/main" name="tf16401425">
  <a:themeElements>
    <a:clrScheme name="tf16401425">
      <a:dk1>
        <a:srgbClr val="000000"/>
      </a:dk1>
      <a:lt1>
        <a:srgbClr val="0074AF"/>
      </a:lt1>
      <a:dk2>
        <a:srgbClr val="A7A7A7"/>
      </a:dk2>
      <a:lt2>
        <a:srgbClr val="535353"/>
      </a:lt2>
      <a:accent1>
        <a:srgbClr val="75D1FF"/>
      </a:accent1>
      <a:accent2>
        <a:srgbClr val="004568"/>
      </a:accent2>
      <a:accent3>
        <a:srgbClr val="92D050"/>
      </a:accent3>
      <a:accent4>
        <a:srgbClr val="FFC000"/>
      </a:accent4>
      <a:accent5>
        <a:srgbClr val="00273A"/>
      </a:accent5>
      <a:accent6>
        <a:srgbClr val="0074AF"/>
      </a:accent6>
      <a:hlink>
        <a:srgbClr val="0000FF"/>
      </a:hlink>
      <a:folHlink>
        <a:srgbClr val="FF00FF"/>
      </a:folHlink>
    </a:clrScheme>
    <a:fontScheme name="tf16401425">
      <a:majorFont>
        <a:latin typeface="Helvetica"/>
        <a:ea typeface="Helvetica"/>
        <a:cs typeface="Helvetica"/>
      </a:majorFont>
      <a:minorFont>
        <a:latin typeface="Calibri"/>
        <a:ea typeface="Calibri"/>
        <a:cs typeface="Calibri"/>
      </a:minorFont>
    </a:fontScheme>
    <a:fmtScheme name="tf164014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f16401425">
  <a:themeElements>
    <a:clrScheme name="tf16401425">
      <a:dk1>
        <a:srgbClr val="000000"/>
      </a:dk1>
      <a:lt1>
        <a:srgbClr val="FFFFFF"/>
      </a:lt1>
      <a:dk2>
        <a:srgbClr val="A7A7A7"/>
      </a:dk2>
      <a:lt2>
        <a:srgbClr val="535353"/>
      </a:lt2>
      <a:accent1>
        <a:srgbClr val="75D1FF"/>
      </a:accent1>
      <a:accent2>
        <a:srgbClr val="004568"/>
      </a:accent2>
      <a:accent3>
        <a:srgbClr val="92D050"/>
      </a:accent3>
      <a:accent4>
        <a:srgbClr val="FFC000"/>
      </a:accent4>
      <a:accent5>
        <a:srgbClr val="00273A"/>
      </a:accent5>
      <a:accent6>
        <a:srgbClr val="0074AF"/>
      </a:accent6>
      <a:hlink>
        <a:srgbClr val="0000FF"/>
      </a:hlink>
      <a:folHlink>
        <a:srgbClr val="FF00FF"/>
      </a:folHlink>
    </a:clrScheme>
    <a:fontScheme name="tf16401425">
      <a:majorFont>
        <a:latin typeface="Helvetica"/>
        <a:ea typeface="Helvetica"/>
        <a:cs typeface="Helvetica"/>
      </a:majorFont>
      <a:minorFont>
        <a:latin typeface="Calibri"/>
        <a:ea typeface="Calibri"/>
        <a:cs typeface="Calibri"/>
      </a:minorFont>
    </a:fontScheme>
    <a:fmtScheme name="tf164014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3258</TotalTime>
  <Words>1532</Words>
  <Application>Microsoft Office PowerPoint</Application>
  <PresentationFormat>מסך רחב</PresentationFormat>
  <Paragraphs>171</Paragraphs>
  <Slides>20</Slides>
  <Notes>7</Notes>
  <HiddenSlides>0</HiddenSlides>
  <MMClips>1</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20</vt:i4>
      </vt:variant>
    </vt:vector>
  </HeadingPairs>
  <TitlesOfParts>
    <vt:vector size="31" baseType="lpstr">
      <vt:lpstr>Aptos</vt:lpstr>
      <vt:lpstr>Arial</vt:lpstr>
      <vt:lpstr>Calibri</vt:lpstr>
      <vt:lpstr>Helvetica</vt:lpstr>
      <vt:lpstr>Helvetica Neue</vt:lpstr>
      <vt:lpstr>Segoe UI</vt:lpstr>
      <vt:lpstr>Segoe UI Black</vt:lpstr>
      <vt:lpstr>Segoe UI Light</vt:lpstr>
      <vt:lpstr>Segoe UI Semibold</vt:lpstr>
      <vt:lpstr>Segoe UI Semilight</vt:lpstr>
      <vt:lpstr>tf16401425</vt:lpstr>
      <vt:lpstr>מצגת של PowerPoint‏</vt:lpstr>
      <vt:lpstr>מצגת של PowerPoint‏</vt:lpstr>
      <vt:lpstr>מצגת של PowerPoint‏</vt:lpstr>
      <vt:lpstr>איך להימנע מטעויות  וללמוד מניסיון של אחרים?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uri</dc:creator>
  <cp:lastModifiedBy>חכמה פנסיונית</cp:lastModifiedBy>
  <cp:revision>42</cp:revision>
  <cp:lastPrinted>2023-07-11T08:12:26Z</cp:lastPrinted>
  <dcterms:modified xsi:type="dcterms:W3CDTF">2024-02-19T14:49:49Z</dcterms:modified>
</cp:coreProperties>
</file>